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4"/>
  </p:notesMasterIdLst>
  <p:handoutMasterIdLst>
    <p:handoutMasterId r:id="rId65"/>
  </p:handoutMasterIdLst>
  <p:sldIdLst>
    <p:sldId id="2987" r:id="rId2"/>
    <p:sldId id="496" r:id="rId3"/>
    <p:sldId id="3269" r:id="rId4"/>
    <p:sldId id="3270" r:id="rId5"/>
    <p:sldId id="3268" r:id="rId6"/>
    <p:sldId id="265" r:id="rId7"/>
    <p:sldId id="3266" r:id="rId8"/>
    <p:sldId id="3274" r:id="rId9"/>
    <p:sldId id="3279" r:id="rId10"/>
    <p:sldId id="3273" r:id="rId11"/>
    <p:sldId id="3264" r:id="rId12"/>
    <p:sldId id="3272" r:id="rId13"/>
    <p:sldId id="412" r:id="rId14"/>
    <p:sldId id="343" r:id="rId15"/>
    <p:sldId id="355" r:id="rId16"/>
    <p:sldId id="262" r:id="rId17"/>
    <p:sldId id="2906" r:id="rId18"/>
    <p:sldId id="361" r:id="rId19"/>
    <p:sldId id="2886" r:id="rId20"/>
    <p:sldId id="367" r:id="rId21"/>
    <p:sldId id="309" r:id="rId22"/>
    <p:sldId id="344" r:id="rId23"/>
    <p:sldId id="349" r:id="rId24"/>
    <p:sldId id="337" r:id="rId25"/>
    <p:sldId id="346" r:id="rId26"/>
    <p:sldId id="341" r:id="rId27"/>
    <p:sldId id="336" r:id="rId28"/>
    <p:sldId id="2709" r:id="rId29"/>
    <p:sldId id="338" r:id="rId30"/>
    <p:sldId id="2694" r:id="rId31"/>
    <p:sldId id="3275" r:id="rId32"/>
    <p:sldId id="352" r:id="rId33"/>
    <p:sldId id="353" r:id="rId34"/>
    <p:sldId id="354" r:id="rId35"/>
    <p:sldId id="3276" r:id="rId36"/>
    <p:sldId id="3278" r:id="rId37"/>
    <p:sldId id="371" r:id="rId38"/>
    <p:sldId id="368" r:id="rId39"/>
    <p:sldId id="364" r:id="rId40"/>
    <p:sldId id="369" r:id="rId41"/>
    <p:sldId id="313" r:id="rId42"/>
    <p:sldId id="360" r:id="rId43"/>
    <p:sldId id="314" r:id="rId44"/>
    <p:sldId id="315" r:id="rId45"/>
    <p:sldId id="455" r:id="rId46"/>
    <p:sldId id="321" r:id="rId47"/>
    <p:sldId id="3267" r:id="rId48"/>
    <p:sldId id="3271" r:id="rId49"/>
    <p:sldId id="320" r:id="rId50"/>
    <p:sldId id="286" r:id="rId51"/>
    <p:sldId id="397" r:id="rId52"/>
    <p:sldId id="324" r:id="rId53"/>
    <p:sldId id="325" r:id="rId54"/>
    <p:sldId id="326" r:id="rId55"/>
    <p:sldId id="327" r:id="rId56"/>
    <p:sldId id="329" r:id="rId57"/>
    <p:sldId id="330" r:id="rId58"/>
    <p:sldId id="331" r:id="rId59"/>
    <p:sldId id="317" r:id="rId60"/>
    <p:sldId id="318" r:id="rId61"/>
    <p:sldId id="319" r:id="rId62"/>
    <p:sldId id="365" r:id="rId63"/>
  </p:sldIdLst>
  <p:sldSz cx="12192000" cy="6858000"/>
  <p:notesSz cx="6858000" cy="9144000"/>
  <p:custDataLst>
    <p:tags r:id="rId6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46DD5F01-B51D-4ACC-B11C-16EC40C909E7}">
          <p14:sldIdLst>
            <p14:sldId id="2987"/>
            <p14:sldId id="496"/>
            <p14:sldId id="3269"/>
            <p14:sldId id="3270"/>
            <p14:sldId id="3268"/>
            <p14:sldId id="265"/>
            <p14:sldId id="3266"/>
            <p14:sldId id="3274"/>
            <p14:sldId id="3279"/>
            <p14:sldId id="3273"/>
            <p14:sldId id="3264"/>
            <p14:sldId id="3272"/>
          </p14:sldIdLst>
        </p14:section>
        <p14:section name="Agenda Slides" id="{3D798AEA-5CF4-4C7A-AEA5-819B79EDD618}">
          <p14:sldIdLst>
            <p14:sldId id="412"/>
            <p14:sldId id="343"/>
            <p14:sldId id="355"/>
            <p14:sldId id="262"/>
            <p14:sldId id="2906"/>
            <p14:sldId id="361"/>
            <p14:sldId id="2886"/>
            <p14:sldId id="367"/>
            <p14:sldId id="309"/>
            <p14:sldId id="344"/>
            <p14:sldId id="349"/>
            <p14:sldId id="337"/>
            <p14:sldId id="346"/>
            <p14:sldId id="341"/>
            <p14:sldId id="336"/>
            <p14:sldId id="2709"/>
            <p14:sldId id="338"/>
            <p14:sldId id="2694"/>
            <p14:sldId id="3275"/>
            <p14:sldId id="352"/>
            <p14:sldId id="353"/>
            <p14:sldId id="354"/>
            <p14:sldId id="3276"/>
            <p14:sldId id="3278"/>
          </p14:sldIdLst>
        </p14:section>
        <p14:section name="Vision Mission Slides" id="{89F387E0-4C0E-4568-8FC6-F1857A244E45}">
          <p14:sldIdLst>
            <p14:sldId id="371"/>
            <p14:sldId id="368"/>
            <p14:sldId id="364"/>
            <p14:sldId id="369"/>
          </p14:sldIdLst>
        </p14:section>
        <p14:section name="Question Slides" id="{9A269F7F-51C2-4B69-B6C5-69BB99184374}">
          <p14:sldIdLst>
            <p14:sldId id="313"/>
            <p14:sldId id="360"/>
            <p14:sldId id="314"/>
            <p14:sldId id="315"/>
            <p14:sldId id="455"/>
          </p14:sldIdLst>
        </p14:section>
        <p14:section name="Quotes" id="{BC62AABD-05A4-4678-BC04-1384B1FC59A4}">
          <p14:sldIdLst>
            <p14:sldId id="321"/>
            <p14:sldId id="3267"/>
            <p14:sldId id="3271"/>
            <p14:sldId id="320"/>
            <p14:sldId id="286"/>
            <p14:sldId id="397"/>
          </p14:sldIdLst>
        </p14:section>
        <p14:section name="Thank You Slides" id="{5A9D5F7A-9A84-4857-9DA2-EB0E4C656620}">
          <p14:sldIdLst>
            <p14:sldId id="324"/>
            <p14:sldId id="325"/>
            <p14:sldId id="326"/>
            <p14:sldId id="327"/>
            <p14:sldId id="329"/>
            <p14:sldId id="330"/>
            <p14:sldId id="331"/>
            <p14:sldId id="317"/>
            <p14:sldId id="318"/>
            <p14:sldId id="319"/>
            <p14:sldId id="3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2F"/>
    <a:srgbClr val="323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1" autoAdjust="0"/>
    <p:restoredTop sz="94660"/>
  </p:normalViewPr>
  <p:slideViewPr>
    <p:cSldViewPr>
      <p:cViewPr>
        <p:scale>
          <a:sx n="60" d="100"/>
          <a:sy n="60" d="100"/>
        </p:scale>
        <p:origin x="1522" y="43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3154" y="43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8BCF8F-C201-40CC-BA1E-784E70EF6C7C}" type="datetimeFigureOut">
              <a:rPr lang="en-IN" smtClean="0"/>
              <a:t>15-03-2021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81C18F-D246-46F9-AA21-3F31F9F65F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578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AA262-D330-49D6-8F8B-4F6A2B7DCD11}" type="datetimeFigureOut">
              <a:rPr lang="en-US" smtClean="0"/>
              <a:pPr/>
              <a:t>15-Mar-21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41AF9-1DFA-4929-86BF-7C0196DDB6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0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9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3177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590C6E-15BC-4722-B83D-D50A83B92640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Agenda, parts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2212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8821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182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938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341AF9-1DFA-4929-86BF-7C0196DDB6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3624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80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341AF9-1DFA-4929-86BF-7C0196DDB6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3269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830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03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555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479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944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476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008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0920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511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16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9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60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ECCCE2-41E3-412C-8E89-63E0F7A41C0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470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4925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936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085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6128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473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81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24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455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100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068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33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71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532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57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654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41186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0106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B8D3-56E1-4458-BD5F-1E4C49290DC5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204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333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9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96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D341AF9-1DFA-4929-86BF-7C0196DDB60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35635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951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5AC110-3023-49AF-A0E4-904F0CF28DF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3856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0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FD4B8-2ABC-4CAD-8229-E2CF36D84C24}" type="datetime1">
              <a:rPr lang="en-US" smtClean="0"/>
              <a:t>15-Mar-21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93339-ADFA-4508-A71A-4E39E9A26B0D}" type="datetime1">
              <a:rPr lang="en-US" smtClean="0"/>
              <a:t>15-Mar-21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2DA86-D562-4D87-87E3-E30B39CF565F}" type="datetime1">
              <a:rPr lang="en-US" smtClean="0"/>
              <a:t>15-Mar-21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4FF64-02B3-4F2A-9862-1A510E037DF7}" type="datetime1">
              <a:rPr lang="en-US" smtClean="0"/>
              <a:t>15-Mar-21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B6C43-5A18-47FC-A40A-31607218F027}" type="datetime1">
              <a:rPr lang="en-US" smtClean="0"/>
              <a:t>15-Mar-21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4FAF78-45BD-48A5-BB0B-5C69E18D5D98}" type="datetime1">
              <a:rPr lang="en-US" smtClean="0"/>
              <a:t>15-Mar-21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8AD0-86BA-45EE-88BC-263E83754295}" type="datetime1">
              <a:rPr lang="en-US" smtClean="0"/>
              <a:t>15-Mar-21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BFF9E-8F60-4B61-8ED8-E20E96889768}" type="datetime1">
              <a:rPr lang="en-US" smtClean="0"/>
              <a:t>15-Mar-21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9034DB-9FBB-49ED-AF4F-E610D22323B2}" type="datetime1">
              <a:rPr lang="en-US" smtClean="0"/>
              <a:t>15-Mar-21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0C2BB-9AA0-45AE-A6BB-EFA606EC5F14}" type="datetime1">
              <a:rPr lang="en-US" smtClean="0"/>
              <a:t>15-Mar-21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4460E-1C52-4B70-8D9D-F501513687DF}" type="datetime1">
              <a:rPr lang="en-US" smtClean="0"/>
              <a:t>15-Mar-21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77303-50C4-4B99-BC3D-E4FBD6713028}" type="datetime1">
              <a:rPr lang="en-US" smtClean="0"/>
              <a:t>15-Mar-21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Presentation-Process.com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057400"/>
            <a:ext cx="8458200" cy="2362200"/>
          </a:xfrm>
        </p:spPr>
        <p:txBody>
          <a:bodyPr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Essentials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837B15-D524-46EF-8875-5B9BCCF07D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0C4B5A-30D8-4590-BCE4-6FA37B4AC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92856" y="1223783"/>
            <a:ext cx="5105399" cy="3125633"/>
          </a:xfrm>
        </p:spPr>
        <p:txBody>
          <a:bodyPr>
            <a:normAutofit/>
          </a:bodyPr>
          <a:lstStyle/>
          <a:p>
            <a:r>
              <a:rPr lang="en-US" sz="6600" dirty="0"/>
              <a:t>Presentation Title Here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89D33B-6F97-4A8D-91C5-C078CC9A7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33559" y="4289260"/>
            <a:ext cx="3023993" cy="995373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Name of Presenter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297C1AD-4C3E-47F8-9BCA-266A17EE25EB}"/>
              </a:ext>
            </a:extLst>
          </p:cNvPr>
          <p:cNvGrpSpPr/>
          <p:nvPr/>
        </p:nvGrpSpPr>
        <p:grpSpPr>
          <a:xfrm>
            <a:off x="-45619" y="-12700"/>
            <a:ext cx="12237619" cy="6857996"/>
            <a:chOff x="-45619" y="-12700"/>
            <a:chExt cx="12237619" cy="6857996"/>
          </a:xfrm>
          <a:blipFill dpi="0" rotWithShape="0">
            <a:blip r:embed="rId4"/>
            <a:srcRect/>
            <a:stretch>
              <a:fillRect/>
            </a:stretch>
          </a:blip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D5B5A38-6DB2-4681-B4F4-4FBB17D70301}"/>
                </a:ext>
              </a:extLst>
            </p:cNvPr>
            <p:cNvSpPr/>
            <p:nvPr/>
          </p:nvSpPr>
          <p:spPr>
            <a:xfrm flipH="1">
              <a:off x="4191000" y="-12700"/>
              <a:ext cx="1950035" cy="6857996"/>
            </a:xfrm>
            <a:custGeom>
              <a:avLst/>
              <a:gdLst>
                <a:gd name="connsiteX0" fmla="*/ 1714500 w 1950035"/>
                <a:gd name="connsiteY0" fmla="*/ 0 h 6857996"/>
                <a:gd name="connsiteX1" fmla="*/ 1950035 w 1950035"/>
                <a:gd name="connsiteY1" fmla="*/ 0 h 6857996"/>
                <a:gd name="connsiteX2" fmla="*/ 235535 w 1950035"/>
                <a:gd name="connsiteY2" fmla="*/ 3428998 h 6857996"/>
                <a:gd name="connsiteX3" fmla="*/ 1950035 w 1950035"/>
                <a:gd name="connsiteY3" fmla="*/ 6857996 h 6857996"/>
                <a:gd name="connsiteX4" fmla="*/ 1714500 w 1950035"/>
                <a:gd name="connsiteY4" fmla="*/ 6857996 h 6857996"/>
                <a:gd name="connsiteX5" fmla="*/ 0 w 1950035"/>
                <a:gd name="connsiteY5" fmla="*/ 3428998 h 6857996"/>
                <a:gd name="connsiteX6" fmla="*/ 1714500 w 1950035"/>
                <a:gd name="connsiteY6" fmla="*/ 0 h 68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035" h="6857996">
                  <a:moveTo>
                    <a:pt x="1714500" y="0"/>
                  </a:moveTo>
                  <a:lnTo>
                    <a:pt x="1950035" y="0"/>
                  </a:lnTo>
                  <a:lnTo>
                    <a:pt x="235535" y="3428998"/>
                  </a:lnTo>
                  <a:lnTo>
                    <a:pt x="1950035" y="6857996"/>
                  </a:lnTo>
                  <a:lnTo>
                    <a:pt x="1714500" y="6857996"/>
                  </a:lnTo>
                  <a:lnTo>
                    <a:pt x="0" y="3428998"/>
                  </a:lnTo>
                  <a:lnTo>
                    <a:pt x="17145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" name="Hexagon 7">
              <a:extLst>
                <a:ext uri="{FF2B5EF4-FFF2-40B4-BE49-F238E27FC236}">
                  <a16:creationId xmlns:a16="http://schemas.microsoft.com/office/drawing/2014/main" id="{56720071-95C6-4969-BEA9-466E644D8E39}"/>
                </a:ext>
              </a:extLst>
            </p:cNvPr>
            <p:cNvSpPr/>
            <p:nvPr/>
          </p:nvSpPr>
          <p:spPr>
            <a:xfrm flipH="1">
              <a:off x="-45619" y="-12700"/>
              <a:ext cx="5805070" cy="6857996"/>
            </a:xfrm>
            <a:custGeom>
              <a:avLst/>
              <a:gdLst>
                <a:gd name="connsiteX0" fmla="*/ 0 w 7519570"/>
                <a:gd name="connsiteY0" fmla="*/ 3429000 h 6858000"/>
                <a:gd name="connsiteX1" fmla="*/ 1714500 w 7519570"/>
                <a:gd name="connsiteY1" fmla="*/ 2 h 6858000"/>
                <a:gd name="connsiteX2" fmla="*/ 5805070 w 7519570"/>
                <a:gd name="connsiteY2" fmla="*/ 2 h 6858000"/>
                <a:gd name="connsiteX3" fmla="*/ 7519570 w 7519570"/>
                <a:gd name="connsiteY3" fmla="*/ 3429000 h 6858000"/>
                <a:gd name="connsiteX4" fmla="*/ 5805070 w 7519570"/>
                <a:gd name="connsiteY4" fmla="*/ 6857998 h 6858000"/>
                <a:gd name="connsiteX5" fmla="*/ 1714500 w 7519570"/>
                <a:gd name="connsiteY5" fmla="*/ 6857998 h 6858000"/>
                <a:gd name="connsiteX6" fmla="*/ 0 w 7519570"/>
                <a:gd name="connsiteY6" fmla="*/ 3429000 h 6858000"/>
                <a:gd name="connsiteX0" fmla="*/ 0 w 5805070"/>
                <a:gd name="connsiteY0" fmla="*/ 3428998 h 6857996"/>
                <a:gd name="connsiteX1" fmla="*/ 1714500 w 5805070"/>
                <a:gd name="connsiteY1" fmla="*/ 0 h 6857996"/>
                <a:gd name="connsiteX2" fmla="*/ 5805070 w 5805070"/>
                <a:gd name="connsiteY2" fmla="*/ 0 h 6857996"/>
                <a:gd name="connsiteX3" fmla="*/ 5805070 w 5805070"/>
                <a:gd name="connsiteY3" fmla="*/ 6857996 h 6857996"/>
                <a:gd name="connsiteX4" fmla="*/ 1714500 w 5805070"/>
                <a:gd name="connsiteY4" fmla="*/ 6857996 h 6857996"/>
                <a:gd name="connsiteX5" fmla="*/ 0 w 5805070"/>
                <a:gd name="connsiteY5" fmla="*/ 3428998 h 68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05070" h="6857996">
                  <a:moveTo>
                    <a:pt x="0" y="3428998"/>
                  </a:moveTo>
                  <a:lnTo>
                    <a:pt x="1714500" y="0"/>
                  </a:lnTo>
                  <a:lnTo>
                    <a:pt x="5805070" y="0"/>
                  </a:lnTo>
                  <a:lnTo>
                    <a:pt x="5805070" y="6857996"/>
                  </a:lnTo>
                  <a:lnTo>
                    <a:pt x="1714500" y="6857996"/>
                  </a:lnTo>
                  <a:lnTo>
                    <a:pt x="0" y="34289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06814C-48D7-4553-84AA-05FE42A42812}"/>
                </a:ext>
              </a:extLst>
            </p:cNvPr>
            <p:cNvSpPr/>
            <p:nvPr/>
          </p:nvSpPr>
          <p:spPr>
            <a:xfrm flipH="1">
              <a:off x="4603165" y="-12700"/>
              <a:ext cx="1950035" cy="6857996"/>
            </a:xfrm>
            <a:custGeom>
              <a:avLst/>
              <a:gdLst>
                <a:gd name="connsiteX0" fmla="*/ 1714500 w 1950035"/>
                <a:gd name="connsiteY0" fmla="*/ 0 h 6857996"/>
                <a:gd name="connsiteX1" fmla="*/ 1950035 w 1950035"/>
                <a:gd name="connsiteY1" fmla="*/ 0 h 6857996"/>
                <a:gd name="connsiteX2" fmla="*/ 235535 w 1950035"/>
                <a:gd name="connsiteY2" fmla="*/ 3428998 h 6857996"/>
                <a:gd name="connsiteX3" fmla="*/ 1950035 w 1950035"/>
                <a:gd name="connsiteY3" fmla="*/ 6857996 h 6857996"/>
                <a:gd name="connsiteX4" fmla="*/ 1714500 w 1950035"/>
                <a:gd name="connsiteY4" fmla="*/ 6857996 h 6857996"/>
                <a:gd name="connsiteX5" fmla="*/ 0 w 1950035"/>
                <a:gd name="connsiteY5" fmla="*/ 3428998 h 6857996"/>
                <a:gd name="connsiteX6" fmla="*/ 1714500 w 1950035"/>
                <a:gd name="connsiteY6" fmla="*/ 0 h 68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035" h="6857996">
                  <a:moveTo>
                    <a:pt x="1714500" y="0"/>
                  </a:moveTo>
                  <a:lnTo>
                    <a:pt x="1950035" y="0"/>
                  </a:lnTo>
                  <a:lnTo>
                    <a:pt x="235535" y="3428998"/>
                  </a:lnTo>
                  <a:lnTo>
                    <a:pt x="1950035" y="6857996"/>
                  </a:lnTo>
                  <a:lnTo>
                    <a:pt x="1714500" y="6857996"/>
                  </a:lnTo>
                  <a:lnTo>
                    <a:pt x="0" y="3428998"/>
                  </a:lnTo>
                  <a:lnTo>
                    <a:pt x="17145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57F2771-7620-4EE3-9F5C-E327FB046C62}"/>
                </a:ext>
              </a:extLst>
            </p:cNvPr>
            <p:cNvSpPr/>
            <p:nvPr/>
          </p:nvSpPr>
          <p:spPr>
            <a:xfrm flipH="1">
              <a:off x="10287584" y="-12700"/>
              <a:ext cx="1904416" cy="6857996"/>
            </a:xfrm>
            <a:custGeom>
              <a:avLst/>
              <a:gdLst>
                <a:gd name="connsiteX0" fmla="*/ 1904416 w 1904416"/>
                <a:gd name="connsiteY0" fmla="*/ 0 h 6857996"/>
                <a:gd name="connsiteX1" fmla="*/ 0 w 1904416"/>
                <a:gd name="connsiteY1" fmla="*/ 0 h 6857996"/>
                <a:gd name="connsiteX2" fmla="*/ 0 w 1904416"/>
                <a:gd name="connsiteY2" fmla="*/ 6857996 h 6857996"/>
                <a:gd name="connsiteX3" fmla="*/ 1904416 w 1904416"/>
                <a:gd name="connsiteY3" fmla="*/ 6857996 h 6857996"/>
                <a:gd name="connsiteX4" fmla="*/ 189916 w 1904416"/>
                <a:gd name="connsiteY4" fmla="*/ 3428998 h 68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416" h="6857996">
                  <a:moveTo>
                    <a:pt x="1904416" y="0"/>
                  </a:moveTo>
                  <a:lnTo>
                    <a:pt x="0" y="0"/>
                  </a:lnTo>
                  <a:lnTo>
                    <a:pt x="0" y="6857996"/>
                  </a:lnTo>
                  <a:lnTo>
                    <a:pt x="1904416" y="6857996"/>
                  </a:lnTo>
                  <a:lnTo>
                    <a:pt x="189916" y="34289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C6A67C1-2829-421C-BCA4-4ED6BDDA8156}"/>
                </a:ext>
              </a:extLst>
            </p:cNvPr>
            <p:cNvSpPr/>
            <p:nvPr/>
          </p:nvSpPr>
          <p:spPr>
            <a:xfrm flipH="1">
              <a:off x="9824340" y="-12700"/>
              <a:ext cx="1950035" cy="6857996"/>
            </a:xfrm>
            <a:custGeom>
              <a:avLst/>
              <a:gdLst>
                <a:gd name="connsiteX0" fmla="*/ 1714500 w 1950035"/>
                <a:gd name="connsiteY0" fmla="*/ 0 h 6857996"/>
                <a:gd name="connsiteX1" fmla="*/ 1950035 w 1950035"/>
                <a:gd name="connsiteY1" fmla="*/ 0 h 6857996"/>
                <a:gd name="connsiteX2" fmla="*/ 235535 w 1950035"/>
                <a:gd name="connsiteY2" fmla="*/ 3428998 h 6857996"/>
                <a:gd name="connsiteX3" fmla="*/ 1950035 w 1950035"/>
                <a:gd name="connsiteY3" fmla="*/ 6857996 h 6857996"/>
                <a:gd name="connsiteX4" fmla="*/ 1714500 w 1950035"/>
                <a:gd name="connsiteY4" fmla="*/ 6857996 h 6857996"/>
                <a:gd name="connsiteX5" fmla="*/ 0 w 1950035"/>
                <a:gd name="connsiteY5" fmla="*/ 3428998 h 6857996"/>
                <a:gd name="connsiteX6" fmla="*/ 1714500 w 1950035"/>
                <a:gd name="connsiteY6" fmla="*/ 0 h 6857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0035" h="6857996">
                  <a:moveTo>
                    <a:pt x="1714500" y="0"/>
                  </a:moveTo>
                  <a:lnTo>
                    <a:pt x="1950035" y="0"/>
                  </a:lnTo>
                  <a:lnTo>
                    <a:pt x="235535" y="3428998"/>
                  </a:lnTo>
                  <a:lnTo>
                    <a:pt x="1950035" y="6857996"/>
                  </a:lnTo>
                  <a:lnTo>
                    <a:pt x="1714500" y="6857996"/>
                  </a:lnTo>
                  <a:lnTo>
                    <a:pt x="0" y="3428998"/>
                  </a:lnTo>
                  <a:lnTo>
                    <a:pt x="17145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74182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4B21D48-8D4E-4BA4-9117-7B17037C5D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9D06681-620F-4C11-862D-99ECCB3B88A5}"/>
              </a:ext>
            </a:extLst>
          </p:cNvPr>
          <p:cNvSpPr/>
          <p:nvPr/>
        </p:nvSpPr>
        <p:spPr>
          <a:xfrm>
            <a:off x="5903953" y="1458312"/>
            <a:ext cx="4571997" cy="3941375"/>
          </a:xfrm>
          <a:custGeom>
            <a:avLst/>
            <a:gdLst>
              <a:gd name="connsiteX0" fmla="*/ 985344 w 4571997"/>
              <a:gd name="connsiteY0" fmla="*/ 0 h 3941375"/>
              <a:gd name="connsiteX1" fmla="*/ 3586653 w 4571997"/>
              <a:gd name="connsiteY1" fmla="*/ 0 h 3941375"/>
              <a:gd name="connsiteX2" fmla="*/ 4571997 w 4571997"/>
              <a:gd name="connsiteY2" fmla="*/ 1970688 h 3941375"/>
              <a:gd name="connsiteX3" fmla="*/ 4083798 w 4571997"/>
              <a:gd name="connsiteY3" fmla="*/ 2947085 h 3941375"/>
              <a:gd name="connsiteX4" fmla="*/ 3742195 w 4571997"/>
              <a:gd name="connsiteY4" fmla="*/ 2947085 h 3941375"/>
              <a:gd name="connsiteX5" fmla="*/ 3333457 w 4571997"/>
              <a:gd name="connsiteY5" fmla="*/ 3764560 h 3941375"/>
              <a:gd name="connsiteX6" fmla="*/ 3395191 w 4571997"/>
              <a:gd name="connsiteY6" fmla="*/ 3888027 h 3941375"/>
              <a:gd name="connsiteX7" fmla="*/ 3488376 w 4571997"/>
              <a:gd name="connsiteY7" fmla="*/ 3888027 h 3941375"/>
              <a:gd name="connsiteX8" fmla="*/ 3426642 w 4571997"/>
              <a:gd name="connsiteY8" fmla="*/ 3764560 h 3941375"/>
              <a:gd name="connsiteX9" fmla="*/ 3795214 w 4571997"/>
              <a:gd name="connsiteY9" fmla="*/ 3027418 h 3941375"/>
              <a:gd name="connsiteX10" fmla="*/ 4043632 w 4571997"/>
              <a:gd name="connsiteY10" fmla="*/ 3027418 h 3941375"/>
              <a:gd name="connsiteX11" fmla="*/ 3586653 w 4571997"/>
              <a:gd name="connsiteY11" fmla="*/ 3941375 h 3941375"/>
              <a:gd name="connsiteX12" fmla="*/ 985344 w 4571997"/>
              <a:gd name="connsiteY12" fmla="*/ 3941375 h 3941375"/>
              <a:gd name="connsiteX13" fmla="*/ 0 w 4571997"/>
              <a:gd name="connsiteY13" fmla="*/ 1970688 h 3941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571997" h="3941375">
                <a:moveTo>
                  <a:pt x="985344" y="0"/>
                </a:moveTo>
                <a:lnTo>
                  <a:pt x="3586653" y="0"/>
                </a:lnTo>
                <a:lnTo>
                  <a:pt x="4571997" y="1970688"/>
                </a:lnTo>
                <a:lnTo>
                  <a:pt x="4083798" y="2947085"/>
                </a:lnTo>
                <a:lnTo>
                  <a:pt x="3742195" y="2947085"/>
                </a:lnTo>
                <a:lnTo>
                  <a:pt x="3333457" y="3764560"/>
                </a:lnTo>
                <a:lnTo>
                  <a:pt x="3395191" y="3888027"/>
                </a:lnTo>
                <a:lnTo>
                  <a:pt x="3488376" y="3888027"/>
                </a:lnTo>
                <a:lnTo>
                  <a:pt x="3426642" y="3764560"/>
                </a:lnTo>
                <a:lnTo>
                  <a:pt x="3795214" y="3027418"/>
                </a:lnTo>
                <a:lnTo>
                  <a:pt x="4043632" y="3027418"/>
                </a:lnTo>
                <a:lnTo>
                  <a:pt x="3586653" y="3941375"/>
                </a:lnTo>
                <a:lnTo>
                  <a:pt x="985344" y="3941375"/>
                </a:lnTo>
                <a:lnTo>
                  <a:pt x="0" y="1970688"/>
                </a:lnTo>
                <a:close/>
              </a:path>
            </a:pathLst>
          </a:custGeom>
          <a:solidFill>
            <a:srgbClr val="323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0CEBB-0FB3-4471-A07F-41044C053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6988" y="2634376"/>
            <a:ext cx="5181600" cy="1470025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Title of your Presentation</a:t>
            </a:r>
            <a:endParaRPr lang="en-IN" sz="4400" dirty="0">
              <a:solidFill>
                <a:schemeClr val="bg1"/>
              </a:solidFill>
            </a:endParaRPr>
          </a:p>
        </p:txBody>
      </p:sp>
      <p:sp>
        <p:nvSpPr>
          <p:cNvPr id="44" name="Subtitle 43">
            <a:extLst>
              <a:ext uri="{FF2B5EF4-FFF2-40B4-BE49-F238E27FC236}">
                <a16:creationId xmlns:a16="http://schemas.microsoft.com/office/drawing/2014/main" id="{176B2A2B-9336-4C51-B06B-491B212E6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211" y="6045209"/>
            <a:ext cx="8534400" cy="484995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Name of the Presenter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37E12752-3CAE-491E-B119-22C17A9877C0}"/>
              </a:ext>
            </a:extLst>
          </p:cNvPr>
          <p:cNvSpPr/>
          <p:nvPr/>
        </p:nvSpPr>
        <p:spPr>
          <a:xfrm>
            <a:off x="211146" y="215947"/>
            <a:ext cx="1990165" cy="1715659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A1AAFE13-DF0E-48EE-94FE-273E96DED6EC}"/>
              </a:ext>
            </a:extLst>
          </p:cNvPr>
          <p:cNvSpPr/>
          <p:nvPr/>
        </p:nvSpPr>
        <p:spPr>
          <a:xfrm>
            <a:off x="1271981" y="1121214"/>
            <a:ext cx="1641574" cy="1415150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0980ED1A-5938-42C1-81F6-A3103B850C05}"/>
              </a:ext>
            </a:extLst>
          </p:cNvPr>
          <p:cNvSpPr/>
          <p:nvPr/>
        </p:nvSpPr>
        <p:spPr>
          <a:xfrm>
            <a:off x="2905100" y="1254966"/>
            <a:ext cx="961760" cy="829103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04C3CBE-CDE0-435B-9D13-7EB066FED7FC}"/>
              </a:ext>
            </a:extLst>
          </p:cNvPr>
          <p:cNvGrpSpPr/>
          <p:nvPr/>
        </p:nvGrpSpPr>
        <p:grpSpPr>
          <a:xfrm>
            <a:off x="403412" y="215947"/>
            <a:ext cx="11291764" cy="6337253"/>
            <a:chOff x="403412" y="215947"/>
            <a:chExt cx="11291764" cy="633725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1B350BA-E973-4101-9E12-52FF722266B1}"/>
                </a:ext>
              </a:extLst>
            </p:cNvPr>
            <p:cNvCxnSpPr/>
            <p:nvPr/>
          </p:nvCxnSpPr>
          <p:spPr>
            <a:xfrm>
              <a:off x="403412" y="215947"/>
              <a:ext cx="0" cy="633725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692BF87-D908-4F2E-B4A4-100BD5FD357F}"/>
                </a:ext>
              </a:extLst>
            </p:cNvPr>
            <p:cNvCxnSpPr/>
            <p:nvPr/>
          </p:nvCxnSpPr>
          <p:spPr>
            <a:xfrm>
              <a:off x="403412" y="6553200"/>
              <a:ext cx="11291764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1E13FB5-FA6E-48ED-8B7A-7C31BC302DA0}"/>
              </a:ext>
            </a:extLst>
          </p:cNvPr>
          <p:cNvSpPr/>
          <p:nvPr/>
        </p:nvSpPr>
        <p:spPr>
          <a:xfrm>
            <a:off x="9237410" y="4397704"/>
            <a:ext cx="1896541" cy="1634948"/>
          </a:xfrm>
          <a:custGeom>
            <a:avLst/>
            <a:gdLst>
              <a:gd name="connsiteX0" fmla="*/ 408737 w 1896541"/>
              <a:gd name="connsiteY0" fmla="*/ 0 h 1634948"/>
              <a:gd name="connsiteX1" fmla="*/ 1487804 w 1896541"/>
              <a:gd name="connsiteY1" fmla="*/ 0 h 1634948"/>
              <a:gd name="connsiteX2" fmla="*/ 1896541 w 1896541"/>
              <a:gd name="connsiteY2" fmla="*/ 817474 h 1634948"/>
              <a:gd name="connsiteX3" fmla="*/ 1487804 w 1896541"/>
              <a:gd name="connsiteY3" fmla="*/ 1634948 h 1634948"/>
              <a:gd name="connsiteX4" fmla="*/ 408737 w 1896541"/>
              <a:gd name="connsiteY4" fmla="*/ 1634948 h 1634948"/>
              <a:gd name="connsiteX5" fmla="*/ 65581 w 1896541"/>
              <a:gd name="connsiteY5" fmla="*/ 948635 h 1634948"/>
              <a:gd name="connsiteX6" fmla="*/ 154918 w 1896541"/>
              <a:gd name="connsiteY6" fmla="*/ 948635 h 1634948"/>
              <a:gd name="connsiteX7" fmla="*/ 93184 w 1896541"/>
              <a:gd name="connsiteY7" fmla="*/ 825168 h 1634948"/>
              <a:gd name="connsiteX8" fmla="*/ 95108 w 1896541"/>
              <a:gd name="connsiteY8" fmla="*/ 821320 h 1634948"/>
              <a:gd name="connsiteX9" fmla="*/ 461757 w 1896541"/>
              <a:gd name="connsiteY9" fmla="*/ 1554616 h 1634948"/>
              <a:gd name="connsiteX10" fmla="*/ 1434784 w 1896541"/>
              <a:gd name="connsiteY10" fmla="*/ 1554616 h 1634948"/>
              <a:gd name="connsiteX11" fmla="*/ 1803356 w 1896541"/>
              <a:gd name="connsiteY11" fmla="*/ 817474 h 1634948"/>
              <a:gd name="connsiteX12" fmla="*/ 1434784 w 1896541"/>
              <a:gd name="connsiteY12" fmla="*/ 80332 h 1634948"/>
              <a:gd name="connsiteX13" fmla="*/ 740553 w 1896541"/>
              <a:gd name="connsiteY13" fmla="*/ 80332 h 1634948"/>
              <a:gd name="connsiteX14" fmla="*/ 776948 w 1896541"/>
              <a:gd name="connsiteY14" fmla="*/ 7693 h 1634948"/>
              <a:gd name="connsiteX15" fmla="*/ 408736 w 1896541"/>
              <a:gd name="connsiteY15" fmla="*/ 7693 h 1634948"/>
              <a:gd name="connsiteX16" fmla="*/ 1923 w 1896541"/>
              <a:gd name="connsiteY16" fmla="*/ 821320 h 1634948"/>
              <a:gd name="connsiteX17" fmla="*/ 0 w 1896541"/>
              <a:gd name="connsiteY17" fmla="*/ 817474 h 1634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96541" h="1634948">
                <a:moveTo>
                  <a:pt x="408737" y="0"/>
                </a:moveTo>
                <a:lnTo>
                  <a:pt x="1487804" y="0"/>
                </a:lnTo>
                <a:lnTo>
                  <a:pt x="1896541" y="817474"/>
                </a:lnTo>
                <a:lnTo>
                  <a:pt x="1487804" y="1634948"/>
                </a:lnTo>
                <a:lnTo>
                  <a:pt x="408737" y="1634948"/>
                </a:lnTo>
                <a:lnTo>
                  <a:pt x="65581" y="948635"/>
                </a:lnTo>
                <a:lnTo>
                  <a:pt x="154918" y="948635"/>
                </a:lnTo>
                <a:lnTo>
                  <a:pt x="93184" y="825168"/>
                </a:lnTo>
                <a:lnTo>
                  <a:pt x="95108" y="821320"/>
                </a:lnTo>
                <a:lnTo>
                  <a:pt x="461757" y="1554616"/>
                </a:lnTo>
                <a:lnTo>
                  <a:pt x="1434784" y="1554616"/>
                </a:lnTo>
                <a:lnTo>
                  <a:pt x="1803356" y="817474"/>
                </a:lnTo>
                <a:lnTo>
                  <a:pt x="1434784" y="80332"/>
                </a:lnTo>
                <a:lnTo>
                  <a:pt x="740553" y="80332"/>
                </a:lnTo>
                <a:lnTo>
                  <a:pt x="776948" y="7693"/>
                </a:lnTo>
                <a:lnTo>
                  <a:pt x="408736" y="7693"/>
                </a:lnTo>
                <a:lnTo>
                  <a:pt x="1923" y="821320"/>
                </a:lnTo>
                <a:lnTo>
                  <a:pt x="0" y="817474"/>
                </a:lnTo>
                <a:close/>
              </a:path>
            </a:pathLst>
          </a:custGeom>
          <a:solidFill>
            <a:srgbClr val="3232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4FB758B-F399-4BBE-A7E3-9BE3E81BDBA2}"/>
              </a:ext>
            </a:extLst>
          </p:cNvPr>
          <p:cNvSpPr/>
          <p:nvPr/>
        </p:nvSpPr>
        <p:spPr>
          <a:xfrm>
            <a:off x="8480021" y="5458604"/>
            <a:ext cx="961760" cy="829103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B21DC5C-8FB2-4A74-A605-FE883D3FE200}"/>
              </a:ext>
            </a:extLst>
          </p:cNvPr>
          <p:cNvSpPr/>
          <p:nvPr/>
        </p:nvSpPr>
        <p:spPr>
          <a:xfrm>
            <a:off x="10213795" y="3764739"/>
            <a:ext cx="663260" cy="571776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28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4B21D48-8D4E-4BA4-9117-7B17037C5D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80284D4B-6EEA-48D5-AA28-ECD97577BE1F}"/>
              </a:ext>
            </a:extLst>
          </p:cNvPr>
          <p:cNvSpPr/>
          <p:nvPr/>
        </p:nvSpPr>
        <p:spPr>
          <a:xfrm>
            <a:off x="1" y="0"/>
            <a:ext cx="4421923" cy="4381986"/>
          </a:xfrm>
          <a:custGeom>
            <a:avLst/>
            <a:gdLst>
              <a:gd name="connsiteX0" fmla="*/ 0 w 4421923"/>
              <a:gd name="connsiteY0" fmla="*/ 0 h 4381986"/>
              <a:gd name="connsiteX1" fmla="*/ 3924914 w 4421923"/>
              <a:gd name="connsiteY1" fmla="*/ 0 h 4381986"/>
              <a:gd name="connsiteX2" fmla="*/ 4064300 w 4421923"/>
              <a:gd name="connsiteY2" fmla="*/ 218334 h 4381986"/>
              <a:gd name="connsiteX3" fmla="*/ 4421923 w 4421923"/>
              <a:gd name="connsiteY3" fmla="*/ 1562343 h 4381986"/>
              <a:gd name="connsiteX4" fmla="*/ 1458885 w 4421923"/>
              <a:gd name="connsiteY4" fmla="*/ 4381986 h 4381986"/>
              <a:gd name="connsiteX5" fmla="*/ 46525 w 4421923"/>
              <a:gd name="connsiteY5" fmla="*/ 4041670 h 4381986"/>
              <a:gd name="connsiteX6" fmla="*/ 0 w 4421923"/>
              <a:gd name="connsiteY6" fmla="*/ 4014774 h 4381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923" h="4381986">
                <a:moveTo>
                  <a:pt x="0" y="0"/>
                </a:moveTo>
                <a:lnTo>
                  <a:pt x="3924914" y="0"/>
                </a:lnTo>
                <a:lnTo>
                  <a:pt x="4064300" y="218334"/>
                </a:lnTo>
                <a:cubicBezTo>
                  <a:pt x="4292373" y="617858"/>
                  <a:pt x="4421923" y="1075704"/>
                  <a:pt x="4421923" y="1562343"/>
                </a:cubicBezTo>
                <a:cubicBezTo>
                  <a:pt x="4421923" y="3119589"/>
                  <a:pt x="3095326" y="4381986"/>
                  <a:pt x="1458885" y="4381986"/>
                </a:cubicBezTo>
                <a:cubicBezTo>
                  <a:pt x="947497" y="4381986"/>
                  <a:pt x="466368" y="4258705"/>
                  <a:pt x="46525" y="4041670"/>
                </a:cubicBezTo>
                <a:lnTo>
                  <a:pt x="0" y="4014774"/>
                </a:lnTo>
                <a:close/>
              </a:path>
            </a:pathLst>
          </a:cu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E12752-3CAE-491E-B119-22C17A9877C0}"/>
              </a:ext>
            </a:extLst>
          </p:cNvPr>
          <p:cNvSpPr/>
          <p:nvPr/>
        </p:nvSpPr>
        <p:spPr>
          <a:xfrm>
            <a:off x="1622811" y="3737099"/>
            <a:ext cx="1990165" cy="1966417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980ED1A-5938-42C1-81F6-A3103B850C05}"/>
              </a:ext>
            </a:extLst>
          </p:cNvPr>
          <p:cNvSpPr/>
          <p:nvPr/>
        </p:nvSpPr>
        <p:spPr>
          <a:xfrm>
            <a:off x="4677879" y="4263314"/>
            <a:ext cx="961760" cy="950283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4FB758B-F399-4BBE-A7E3-9BE3E81BDBA2}"/>
              </a:ext>
            </a:extLst>
          </p:cNvPr>
          <p:cNvSpPr/>
          <p:nvPr/>
        </p:nvSpPr>
        <p:spPr>
          <a:xfrm>
            <a:off x="4167886" y="75291"/>
            <a:ext cx="961760" cy="950283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21DC5C-8FB2-4A74-A605-FE883D3FE200}"/>
              </a:ext>
            </a:extLst>
          </p:cNvPr>
          <p:cNvSpPr/>
          <p:nvPr/>
        </p:nvSpPr>
        <p:spPr>
          <a:xfrm>
            <a:off x="10213795" y="3764739"/>
            <a:ext cx="663260" cy="655346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BD13567-806C-41C7-BF08-60C1D7685AE6}"/>
              </a:ext>
            </a:extLst>
          </p:cNvPr>
          <p:cNvSpPr/>
          <p:nvPr/>
        </p:nvSpPr>
        <p:spPr>
          <a:xfrm>
            <a:off x="7543800" y="1199155"/>
            <a:ext cx="4648200" cy="4790815"/>
          </a:xfrm>
          <a:custGeom>
            <a:avLst/>
            <a:gdLst>
              <a:gd name="connsiteX0" fmla="*/ 2762847 w 4972483"/>
              <a:gd name="connsiteY0" fmla="*/ 0 h 5525694"/>
              <a:gd name="connsiteX1" fmla="*/ 4894794 w 4972483"/>
              <a:gd name="connsiteY1" fmla="*/ 1005420 h 5525694"/>
              <a:gd name="connsiteX2" fmla="*/ 4972483 w 4972483"/>
              <a:gd name="connsiteY2" fmla="*/ 1109312 h 5525694"/>
              <a:gd name="connsiteX3" fmla="*/ 4972483 w 4972483"/>
              <a:gd name="connsiteY3" fmla="*/ 4416382 h 5525694"/>
              <a:gd name="connsiteX4" fmla="*/ 4894794 w 4972483"/>
              <a:gd name="connsiteY4" fmla="*/ 4520274 h 5525694"/>
              <a:gd name="connsiteX5" fmla="*/ 2762847 w 4972483"/>
              <a:gd name="connsiteY5" fmla="*/ 5525694 h 5525694"/>
              <a:gd name="connsiteX6" fmla="*/ 0 w 4972483"/>
              <a:gd name="connsiteY6" fmla="*/ 2762847 h 5525694"/>
              <a:gd name="connsiteX7" fmla="*/ 2762847 w 4972483"/>
              <a:gd name="connsiteY7" fmla="*/ 0 h 552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2483" h="5525694">
                <a:moveTo>
                  <a:pt x="2762847" y="0"/>
                </a:moveTo>
                <a:cubicBezTo>
                  <a:pt x="3621153" y="0"/>
                  <a:pt x="4388047" y="391385"/>
                  <a:pt x="4894794" y="1005420"/>
                </a:cubicBezTo>
                <a:lnTo>
                  <a:pt x="4972483" y="1109312"/>
                </a:lnTo>
                <a:lnTo>
                  <a:pt x="4972483" y="4416382"/>
                </a:lnTo>
                <a:lnTo>
                  <a:pt x="4894794" y="4520274"/>
                </a:lnTo>
                <a:cubicBezTo>
                  <a:pt x="4388047" y="5134310"/>
                  <a:pt x="3621153" y="5525694"/>
                  <a:pt x="2762847" y="5525694"/>
                </a:cubicBezTo>
                <a:cubicBezTo>
                  <a:pt x="1236969" y="5525694"/>
                  <a:pt x="0" y="4288725"/>
                  <a:pt x="0" y="2762847"/>
                </a:cubicBezTo>
                <a:cubicBezTo>
                  <a:pt x="0" y="1236969"/>
                  <a:pt x="1236969" y="0"/>
                  <a:pt x="2762847" y="0"/>
                </a:cubicBezTo>
                <a:close/>
              </a:path>
            </a:pathLst>
          </a:cu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0CEBB-0FB3-4471-A07F-41044C053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7212" y="2356300"/>
            <a:ext cx="4244788" cy="1899152"/>
          </a:xfrm>
        </p:spPr>
        <p:txBody>
          <a:bodyPr anchor="b">
            <a:normAutofit/>
          </a:bodyPr>
          <a:lstStyle/>
          <a:p>
            <a:r>
              <a:rPr lang="en-US" sz="4400" dirty="0"/>
              <a:t>Title of your Presentation</a:t>
            </a:r>
            <a:endParaRPr lang="en-IN" sz="4400" dirty="0"/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43579129-5475-4CBF-979E-FE298998FE12}"/>
              </a:ext>
            </a:extLst>
          </p:cNvPr>
          <p:cNvSpPr/>
          <p:nvPr/>
        </p:nvSpPr>
        <p:spPr>
          <a:xfrm>
            <a:off x="6851699" y="459052"/>
            <a:ext cx="6483301" cy="6232545"/>
          </a:xfrm>
          <a:prstGeom prst="blockArc">
            <a:avLst>
              <a:gd name="adj1" fmla="val 10800000"/>
              <a:gd name="adj2" fmla="val 10286873"/>
              <a:gd name="adj3" fmla="val 3521"/>
            </a:avLst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Block Arc 22">
            <a:extLst>
              <a:ext uri="{FF2B5EF4-FFF2-40B4-BE49-F238E27FC236}">
                <a16:creationId xmlns:a16="http://schemas.microsoft.com/office/drawing/2014/main" id="{BF3563D9-A80D-4A85-8C92-0411DAF601EA}"/>
              </a:ext>
            </a:extLst>
          </p:cNvPr>
          <p:cNvSpPr/>
          <p:nvPr/>
        </p:nvSpPr>
        <p:spPr>
          <a:xfrm rot="4316159">
            <a:off x="7338658" y="712074"/>
            <a:ext cx="5486754" cy="5749324"/>
          </a:xfrm>
          <a:prstGeom prst="blockArc">
            <a:avLst>
              <a:gd name="adj1" fmla="val 2384689"/>
              <a:gd name="adj2" fmla="val 2047554"/>
              <a:gd name="adj3" fmla="val 3693"/>
            </a:avLst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Block Arc 37">
            <a:extLst>
              <a:ext uri="{FF2B5EF4-FFF2-40B4-BE49-F238E27FC236}">
                <a16:creationId xmlns:a16="http://schemas.microsoft.com/office/drawing/2014/main" id="{030D60EF-8670-472C-88F1-0E42D42703D0}"/>
              </a:ext>
            </a:extLst>
          </p:cNvPr>
          <p:cNvSpPr/>
          <p:nvPr/>
        </p:nvSpPr>
        <p:spPr>
          <a:xfrm rot="13142025">
            <a:off x="4167058" y="-2309508"/>
            <a:ext cx="12155400" cy="11760445"/>
          </a:xfrm>
          <a:prstGeom prst="blockArc">
            <a:avLst>
              <a:gd name="adj1" fmla="val 10800000"/>
              <a:gd name="adj2" fmla="val 9283336"/>
              <a:gd name="adj3" fmla="val 1826"/>
            </a:avLst>
          </a:prstGeom>
          <a:solidFill>
            <a:schemeClr val="bg1"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Block Arc 38">
            <a:extLst>
              <a:ext uri="{FF2B5EF4-FFF2-40B4-BE49-F238E27FC236}">
                <a16:creationId xmlns:a16="http://schemas.microsoft.com/office/drawing/2014/main" id="{3827DC7D-5A1F-47BB-B4A3-839BC8EA7093}"/>
              </a:ext>
            </a:extLst>
          </p:cNvPr>
          <p:cNvSpPr/>
          <p:nvPr/>
        </p:nvSpPr>
        <p:spPr>
          <a:xfrm rot="2772161">
            <a:off x="5572921" y="-873513"/>
            <a:ext cx="9281750" cy="8980166"/>
          </a:xfrm>
          <a:prstGeom prst="blockArc">
            <a:avLst>
              <a:gd name="adj1" fmla="val 10822659"/>
              <a:gd name="adj2" fmla="val 9403915"/>
              <a:gd name="adj3" fmla="val 7836"/>
            </a:avLst>
          </a:prstGeom>
          <a:solidFill>
            <a:schemeClr val="bg1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4F38463-CBB2-497E-82FF-C571E45DD19B}"/>
              </a:ext>
            </a:extLst>
          </p:cNvPr>
          <p:cNvSpPr/>
          <p:nvPr/>
        </p:nvSpPr>
        <p:spPr>
          <a:xfrm>
            <a:off x="0" y="0"/>
            <a:ext cx="4206240" cy="4206240"/>
          </a:xfrm>
          <a:custGeom>
            <a:avLst/>
            <a:gdLst>
              <a:gd name="connsiteX0" fmla="*/ 0 w 4134712"/>
              <a:gd name="connsiteY0" fmla="*/ 0 h 4274953"/>
              <a:gd name="connsiteX1" fmla="*/ 3636537 w 4134712"/>
              <a:gd name="connsiteY1" fmla="*/ 0 h 4274953"/>
              <a:gd name="connsiteX2" fmla="*/ 3671567 w 4134712"/>
              <a:gd name="connsiteY2" fmla="*/ 46844 h 4274953"/>
              <a:gd name="connsiteX3" fmla="*/ 4134712 w 4134712"/>
              <a:gd name="connsiteY3" fmla="*/ 1563079 h 4274953"/>
              <a:gd name="connsiteX4" fmla="*/ 1422838 w 4134712"/>
              <a:gd name="connsiteY4" fmla="*/ 4274953 h 4274953"/>
              <a:gd name="connsiteX5" fmla="*/ 130198 w 4134712"/>
              <a:gd name="connsiteY5" fmla="*/ 3947645 h 4274953"/>
              <a:gd name="connsiteX6" fmla="*/ 0 w 4134712"/>
              <a:gd name="connsiteY6" fmla="*/ 3868548 h 4274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4712" h="4274953">
                <a:moveTo>
                  <a:pt x="0" y="0"/>
                </a:moveTo>
                <a:lnTo>
                  <a:pt x="3636537" y="0"/>
                </a:lnTo>
                <a:lnTo>
                  <a:pt x="3671567" y="46844"/>
                </a:lnTo>
                <a:cubicBezTo>
                  <a:pt x="3963973" y="479662"/>
                  <a:pt x="4134712" y="1001431"/>
                  <a:pt x="4134712" y="1563079"/>
                </a:cubicBezTo>
                <a:cubicBezTo>
                  <a:pt x="4134712" y="3060806"/>
                  <a:pt x="2920565" y="4274953"/>
                  <a:pt x="1422838" y="4274953"/>
                </a:cubicBezTo>
                <a:cubicBezTo>
                  <a:pt x="954798" y="4274953"/>
                  <a:pt x="514452" y="4156384"/>
                  <a:pt x="130198" y="3947645"/>
                </a:cubicBezTo>
                <a:lnTo>
                  <a:pt x="0" y="38685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33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Subtitle 43">
            <a:extLst>
              <a:ext uri="{FF2B5EF4-FFF2-40B4-BE49-F238E27FC236}">
                <a16:creationId xmlns:a16="http://schemas.microsoft.com/office/drawing/2014/main" id="{176B2A2B-9336-4C51-B06B-491B212E6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08695" y="4791933"/>
            <a:ext cx="5410199" cy="646388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Name of the Presenter</a:t>
            </a:r>
            <a:endParaRPr lang="en-IN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279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ess isolated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 flipH="1">
            <a:off x="7076389" y="3208652"/>
            <a:ext cx="5029200" cy="3520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3 Agenda Points</a:t>
            </a:r>
          </a:p>
        </p:txBody>
      </p:sp>
      <p:sp>
        <p:nvSpPr>
          <p:cNvPr id="6" name="Can 5"/>
          <p:cNvSpPr/>
          <p:nvPr/>
        </p:nvSpPr>
        <p:spPr>
          <a:xfrm>
            <a:off x="5410200" y="1417638"/>
            <a:ext cx="228600" cy="5472000"/>
          </a:xfrm>
          <a:prstGeom prst="can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  <a:tileRect/>
          </a:grad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Freeform 19"/>
          <p:cNvSpPr>
            <a:spLocks/>
          </p:cNvSpPr>
          <p:nvPr/>
        </p:nvSpPr>
        <p:spPr bwMode="auto">
          <a:xfrm flipH="1">
            <a:off x="5329992" y="1774888"/>
            <a:ext cx="397040" cy="377218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1002" y="18"/>
              </a:cxn>
              <a:cxn ang="0">
                <a:pos x="1168" y="40"/>
              </a:cxn>
              <a:cxn ang="0">
                <a:pos x="1320" y="84"/>
              </a:cxn>
              <a:cxn ang="0">
                <a:pos x="1454" y="142"/>
              </a:cxn>
              <a:cxn ang="0">
                <a:pos x="1568" y="216"/>
              </a:cxn>
              <a:cxn ang="0">
                <a:pos x="1660" y="302"/>
              </a:cxn>
              <a:cxn ang="0">
                <a:pos x="1722" y="400"/>
              </a:cxn>
              <a:cxn ang="0">
                <a:pos x="1756" y="504"/>
              </a:cxn>
              <a:cxn ang="0">
                <a:pos x="1760" y="588"/>
              </a:cxn>
              <a:cxn ang="0">
                <a:pos x="1734" y="696"/>
              </a:cxn>
              <a:cxn ang="0">
                <a:pos x="1676" y="796"/>
              </a:cxn>
              <a:cxn ang="0">
                <a:pos x="1588" y="886"/>
              </a:cxn>
              <a:cxn ang="0">
                <a:pos x="1476" y="964"/>
              </a:cxn>
              <a:cxn ang="0">
                <a:pos x="1344" y="1028"/>
              </a:cxn>
              <a:cxn ang="0">
                <a:pos x="1192" y="1074"/>
              </a:cxn>
              <a:cxn ang="0">
                <a:pos x="1026" y="1100"/>
              </a:cxn>
              <a:cxn ang="0">
                <a:pos x="894" y="1106"/>
              </a:cxn>
              <a:cxn ang="0">
                <a:pos x="720" y="1096"/>
              </a:cxn>
              <a:cxn ang="0">
                <a:pos x="556" y="1064"/>
              </a:cxn>
              <a:cxn ang="0">
                <a:pos x="410" y="1012"/>
              </a:cxn>
              <a:cxn ang="0">
                <a:pos x="282" y="946"/>
              </a:cxn>
              <a:cxn ang="0">
                <a:pos x="176" y="866"/>
              </a:cxn>
              <a:cxn ang="0">
                <a:pos x="96" y="772"/>
              </a:cxn>
              <a:cxn ang="0">
                <a:pos x="44" y="670"/>
              </a:cxn>
              <a:cxn ang="0">
                <a:pos x="28" y="560"/>
              </a:cxn>
              <a:cxn ang="0">
                <a:pos x="46" y="448"/>
              </a:cxn>
              <a:cxn ang="0">
                <a:pos x="46" y="406"/>
              </a:cxn>
              <a:cxn ang="0">
                <a:pos x="12" y="494"/>
              </a:cxn>
              <a:cxn ang="0">
                <a:pos x="0" y="586"/>
              </a:cxn>
              <a:cxn ang="0">
                <a:pos x="12" y="676"/>
              </a:cxn>
              <a:cxn ang="0">
                <a:pos x="58" y="788"/>
              </a:cxn>
              <a:cxn ang="0">
                <a:pos x="138" y="890"/>
              </a:cxn>
              <a:cxn ang="0">
                <a:pos x="246" y="980"/>
              </a:cxn>
              <a:cxn ang="0">
                <a:pos x="380" y="1056"/>
              </a:cxn>
              <a:cxn ang="0">
                <a:pos x="536" y="1116"/>
              </a:cxn>
              <a:cxn ang="0">
                <a:pos x="710" y="1154"/>
              </a:cxn>
              <a:cxn ang="0">
                <a:pos x="898" y="1172"/>
              </a:cxn>
              <a:cxn ang="0">
                <a:pos x="1044" y="1170"/>
              </a:cxn>
              <a:cxn ang="0">
                <a:pos x="1228" y="1146"/>
              </a:cxn>
              <a:cxn ang="0">
                <a:pos x="1398" y="1102"/>
              </a:cxn>
              <a:cxn ang="0">
                <a:pos x="1550" y="1038"/>
              </a:cxn>
              <a:cxn ang="0">
                <a:pos x="1678" y="960"/>
              </a:cxn>
              <a:cxn ang="0">
                <a:pos x="1780" y="866"/>
              </a:cxn>
              <a:cxn ang="0">
                <a:pos x="1852" y="760"/>
              </a:cxn>
              <a:cxn ang="0">
                <a:pos x="1890" y="646"/>
              </a:cxn>
              <a:cxn ang="0">
                <a:pos x="1892" y="556"/>
              </a:cxn>
              <a:cxn ang="0">
                <a:pos x="1864" y="440"/>
              </a:cxn>
              <a:cxn ang="0">
                <a:pos x="1800" y="332"/>
              </a:cxn>
              <a:cxn ang="0">
                <a:pos x="1706" y="236"/>
              </a:cxn>
              <a:cxn ang="0">
                <a:pos x="1584" y="152"/>
              </a:cxn>
              <a:cxn ang="0">
                <a:pos x="1438" y="84"/>
              </a:cxn>
              <a:cxn ang="0">
                <a:pos x="1272" y="36"/>
              </a:cxn>
              <a:cxn ang="0">
                <a:pos x="1092" y="6"/>
              </a:cxn>
              <a:cxn ang="0">
                <a:pos x="948" y="0"/>
              </a:cxn>
            </a:cxnLst>
            <a:rect l="0" t="0" r="r" b="b"/>
            <a:pathLst>
              <a:path w="1894" h="1172">
                <a:moveTo>
                  <a:pt x="948" y="0"/>
                </a:moveTo>
                <a:lnTo>
                  <a:pt x="948" y="0"/>
                </a:lnTo>
                <a:lnTo>
                  <a:pt x="906" y="0"/>
                </a:lnTo>
                <a:lnTo>
                  <a:pt x="906" y="0"/>
                </a:lnTo>
                <a:lnTo>
                  <a:pt x="916" y="14"/>
                </a:lnTo>
                <a:lnTo>
                  <a:pt x="916" y="14"/>
                </a:lnTo>
                <a:lnTo>
                  <a:pt x="960" y="14"/>
                </a:lnTo>
                <a:lnTo>
                  <a:pt x="1002" y="18"/>
                </a:lnTo>
                <a:lnTo>
                  <a:pt x="1044" y="22"/>
                </a:lnTo>
                <a:lnTo>
                  <a:pt x="1086" y="26"/>
                </a:lnTo>
                <a:lnTo>
                  <a:pt x="1128" y="32"/>
                </a:lnTo>
                <a:lnTo>
                  <a:pt x="1168" y="40"/>
                </a:lnTo>
                <a:lnTo>
                  <a:pt x="1206" y="50"/>
                </a:lnTo>
                <a:lnTo>
                  <a:pt x="1246" y="60"/>
                </a:lnTo>
                <a:lnTo>
                  <a:pt x="1282" y="70"/>
                </a:lnTo>
                <a:lnTo>
                  <a:pt x="1320" y="84"/>
                </a:lnTo>
                <a:lnTo>
                  <a:pt x="1354" y="96"/>
                </a:lnTo>
                <a:lnTo>
                  <a:pt x="1388" y="110"/>
                </a:lnTo>
                <a:lnTo>
                  <a:pt x="1422" y="126"/>
                </a:lnTo>
                <a:lnTo>
                  <a:pt x="1454" y="142"/>
                </a:lnTo>
                <a:lnTo>
                  <a:pt x="1484" y="160"/>
                </a:lnTo>
                <a:lnTo>
                  <a:pt x="1514" y="178"/>
                </a:lnTo>
                <a:lnTo>
                  <a:pt x="1542" y="196"/>
                </a:lnTo>
                <a:lnTo>
                  <a:pt x="1568" y="216"/>
                </a:lnTo>
                <a:lnTo>
                  <a:pt x="1594" y="236"/>
                </a:lnTo>
                <a:lnTo>
                  <a:pt x="1616" y="258"/>
                </a:lnTo>
                <a:lnTo>
                  <a:pt x="1638" y="280"/>
                </a:lnTo>
                <a:lnTo>
                  <a:pt x="1660" y="302"/>
                </a:lnTo>
                <a:lnTo>
                  <a:pt x="1678" y="326"/>
                </a:lnTo>
                <a:lnTo>
                  <a:pt x="1694" y="350"/>
                </a:lnTo>
                <a:lnTo>
                  <a:pt x="1710" y="374"/>
                </a:lnTo>
                <a:lnTo>
                  <a:pt x="1722" y="400"/>
                </a:lnTo>
                <a:lnTo>
                  <a:pt x="1734" y="424"/>
                </a:lnTo>
                <a:lnTo>
                  <a:pt x="1744" y="452"/>
                </a:lnTo>
                <a:lnTo>
                  <a:pt x="1750" y="478"/>
                </a:lnTo>
                <a:lnTo>
                  <a:pt x="1756" y="504"/>
                </a:lnTo>
                <a:lnTo>
                  <a:pt x="1760" y="532"/>
                </a:lnTo>
                <a:lnTo>
                  <a:pt x="1760" y="560"/>
                </a:lnTo>
                <a:lnTo>
                  <a:pt x="1760" y="560"/>
                </a:lnTo>
                <a:lnTo>
                  <a:pt x="1760" y="588"/>
                </a:lnTo>
                <a:lnTo>
                  <a:pt x="1756" y="616"/>
                </a:lnTo>
                <a:lnTo>
                  <a:pt x="1750" y="642"/>
                </a:lnTo>
                <a:lnTo>
                  <a:pt x="1744" y="670"/>
                </a:lnTo>
                <a:lnTo>
                  <a:pt x="1734" y="696"/>
                </a:lnTo>
                <a:lnTo>
                  <a:pt x="1722" y="722"/>
                </a:lnTo>
                <a:lnTo>
                  <a:pt x="1708" y="748"/>
                </a:lnTo>
                <a:lnTo>
                  <a:pt x="1692" y="772"/>
                </a:lnTo>
                <a:lnTo>
                  <a:pt x="1676" y="796"/>
                </a:lnTo>
                <a:lnTo>
                  <a:pt x="1656" y="820"/>
                </a:lnTo>
                <a:lnTo>
                  <a:pt x="1636" y="844"/>
                </a:lnTo>
                <a:lnTo>
                  <a:pt x="1612" y="866"/>
                </a:lnTo>
                <a:lnTo>
                  <a:pt x="1588" y="886"/>
                </a:lnTo>
                <a:lnTo>
                  <a:pt x="1562" y="908"/>
                </a:lnTo>
                <a:lnTo>
                  <a:pt x="1536" y="928"/>
                </a:lnTo>
                <a:lnTo>
                  <a:pt x="1506" y="946"/>
                </a:lnTo>
                <a:lnTo>
                  <a:pt x="1476" y="964"/>
                </a:lnTo>
                <a:lnTo>
                  <a:pt x="1446" y="982"/>
                </a:lnTo>
                <a:lnTo>
                  <a:pt x="1412" y="998"/>
                </a:lnTo>
                <a:lnTo>
                  <a:pt x="1378" y="1012"/>
                </a:lnTo>
                <a:lnTo>
                  <a:pt x="1344" y="1028"/>
                </a:lnTo>
                <a:lnTo>
                  <a:pt x="1308" y="1040"/>
                </a:lnTo>
                <a:lnTo>
                  <a:pt x="1270" y="1052"/>
                </a:lnTo>
                <a:lnTo>
                  <a:pt x="1232" y="1064"/>
                </a:lnTo>
                <a:lnTo>
                  <a:pt x="1192" y="1074"/>
                </a:lnTo>
                <a:lnTo>
                  <a:pt x="1152" y="1082"/>
                </a:lnTo>
                <a:lnTo>
                  <a:pt x="1110" y="1090"/>
                </a:lnTo>
                <a:lnTo>
                  <a:pt x="1068" y="1096"/>
                </a:lnTo>
                <a:lnTo>
                  <a:pt x="1026" y="1100"/>
                </a:lnTo>
                <a:lnTo>
                  <a:pt x="982" y="1104"/>
                </a:lnTo>
                <a:lnTo>
                  <a:pt x="938" y="1106"/>
                </a:lnTo>
                <a:lnTo>
                  <a:pt x="894" y="1106"/>
                </a:lnTo>
                <a:lnTo>
                  <a:pt x="894" y="1106"/>
                </a:lnTo>
                <a:lnTo>
                  <a:pt x="850" y="1106"/>
                </a:lnTo>
                <a:lnTo>
                  <a:pt x="806" y="1104"/>
                </a:lnTo>
                <a:lnTo>
                  <a:pt x="762" y="1100"/>
                </a:lnTo>
                <a:lnTo>
                  <a:pt x="720" y="1096"/>
                </a:lnTo>
                <a:lnTo>
                  <a:pt x="678" y="1090"/>
                </a:lnTo>
                <a:lnTo>
                  <a:pt x="636" y="1082"/>
                </a:lnTo>
                <a:lnTo>
                  <a:pt x="596" y="1074"/>
                </a:lnTo>
                <a:lnTo>
                  <a:pt x="556" y="1064"/>
                </a:lnTo>
                <a:lnTo>
                  <a:pt x="518" y="1052"/>
                </a:lnTo>
                <a:lnTo>
                  <a:pt x="480" y="1040"/>
                </a:lnTo>
                <a:lnTo>
                  <a:pt x="444" y="1028"/>
                </a:lnTo>
                <a:lnTo>
                  <a:pt x="410" y="1012"/>
                </a:lnTo>
                <a:lnTo>
                  <a:pt x="376" y="998"/>
                </a:lnTo>
                <a:lnTo>
                  <a:pt x="342" y="982"/>
                </a:lnTo>
                <a:lnTo>
                  <a:pt x="312" y="964"/>
                </a:lnTo>
                <a:lnTo>
                  <a:pt x="282" y="946"/>
                </a:lnTo>
                <a:lnTo>
                  <a:pt x="252" y="928"/>
                </a:lnTo>
                <a:lnTo>
                  <a:pt x="226" y="908"/>
                </a:lnTo>
                <a:lnTo>
                  <a:pt x="200" y="886"/>
                </a:lnTo>
                <a:lnTo>
                  <a:pt x="176" y="866"/>
                </a:lnTo>
                <a:lnTo>
                  <a:pt x="152" y="844"/>
                </a:lnTo>
                <a:lnTo>
                  <a:pt x="132" y="820"/>
                </a:lnTo>
                <a:lnTo>
                  <a:pt x="112" y="796"/>
                </a:lnTo>
                <a:lnTo>
                  <a:pt x="96" y="772"/>
                </a:lnTo>
                <a:lnTo>
                  <a:pt x="80" y="748"/>
                </a:lnTo>
                <a:lnTo>
                  <a:pt x="66" y="722"/>
                </a:lnTo>
                <a:lnTo>
                  <a:pt x="54" y="696"/>
                </a:lnTo>
                <a:lnTo>
                  <a:pt x="44" y="670"/>
                </a:lnTo>
                <a:lnTo>
                  <a:pt x="38" y="642"/>
                </a:lnTo>
                <a:lnTo>
                  <a:pt x="32" y="616"/>
                </a:lnTo>
                <a:lnTo>
                  <a:pt x="28" y="588"/>
                </a:lnTo>
                <a:lnTo>
                  <a:pt x="28" y="560"/>
                </a:lnTo>
                <a:lnTo>
                  <a:pt x="28" y="560"/>
                </a:lnTo>
                <a:lnTo>
                  <a:pt x="30" y="522"/>
                </a:lnTo>
                <a:lnTo>
                  <a:pt x="36" y="484"/>
                </a:lnTo>
                <a:lnTo>
                  <a:pt x="46" y="448"/>
                </a:lnTo>
                <a:lnTo>
                  <a:pt x="60" y="412"/>
                </a:lnTo>
                <a:lnTo>
                  <a:pt x="60" y="412"/>
                </a:lnTo>
                <a:lnTo>
                  <a:pt x="46" y="406"/>
                </a:lnTo>
                <a:lnTo>
                  <a:pt x="46" y="406"/>
                </a:lnTo>
                <a:lnTo>
                  <a:pt x="36" y="428"/>
                </a:lnTo>
                <a:lnTo>
                  <a:pt x="26" y="450"/>
                </a:lnTo>
                <a:lnTo>
                  <a:pt x="18" y="472"/>
                </a:lnTo>
                <a:lnTo>
                  <a:pt x="12" y="494"/>
                </a:lnTo>
                <a:lnTo>
                  <a:pt x="8" y="516"/>
                </a:lnTo>
                <a:lnTo>
                  <a:pt x="4" y="540"/>
                </a:lnTo>
                <a:lnTo>
                  <a:pt x="2" y="562"/>
                </a:lnTo>
                <a:lnTo>
                  <a:pt x="0" y="586"/>
                </a:lnTo>
                <a:lnTo>
                  <a:pt x="0" y="586"/>
                </a:lnTo>
                <a:lnTo>
                  <a:pt x="2" y="616"/>
                </a:lnTo>
                <a:lnTo>
                  <a:pt x="6" y="646"/>
                </a:lnTo>
                <a:lnTo>
                  <a:pt x="12" y="676"/>
                </a:lnTo>
                <a:lnTo>
                  <a:pt x="20" y="704"/>
                </a:lnTo>
                <a:lnTo>
                  <a:pt x="30" y="732"/>
                </a:lnTo>
                <a:lnTo>
                  <a:pt x="44" y="760"/>
                </a:lnTo>
                <a:lnTo>
                  <a:pt x="58" y="788"/>
                </a:lnTo>
                <a:lnTo>
                  <a:pt x="76" y="814"/>
                </a:lnTo>
                <a:lnTo>
                  <a:pt x="94" y="840"/>
                </a:lnTo>
                <a:lnTo>
                  <a:pt x="114" y="866"/>
                </a:lnTo>
                <a:lnTo>
                  <a:pt x="138" y="890"/>
                </a:lnTo>
                <a:lnTo>
                  <a:pt x="162" y="914"/>
                </a:lnTo>
                <a:lnTo>
                  <a:pt x="188" y="938"/>
                </a:lnTo>
                <a:lnTo>
                  <a:pt x="216" y="960"/>
                </a:lnTo>
                <a:lnTo>
                  <a:pt x="246" y="980"/>
                </a:lnTo>
                <a:lnTo>
                  <a:pt x="278" y="1002"/>
                </a:lnTo>
                <a:lnTo>
                  <a:pt x="310" y="1020"/>
                </a:lnTo>
                <a:lnTo>
                  <a:pt x="346" y="1038"/>
                </a:lnTo>
                <a:lnTo>
                  <a:pt x="380" y="1056"/>
                </a:lnTo>
                <a:lnTo>
                  <a:pt x="418" y="1072"/>
                </a:lnTo>
                <a:lnTo>
                  <a:pt x="456" y="1088"/>
                </a:lnTo>
                <a:lnTo>
                  <a:pt x="496" y="1102"/>
                </a:lnTo>
                <a:lnTo>
                  <a:pt x="536" y="1116"/>
                </a:lnTo>
                <a:lnTo>
                  <a:pt x="578" y="1126"/>
                </a:lnTo>
                <a:lnTo>
                  <a:pt x="622" y="1138"/>
                </a:lnTo>
                <a:lnTo>
                  <a:pt x="666" y="1146"/>
                </a:lnTo>
                <a:lnTo>
                  <a:pt x="710" y="1154"/>
                </a:lnTo>
                <a:lnTo>
                  <a:pt x="756" y="1160"/>
                </a:lnTo>
                <a:lnTo>
                  <a:pt x="804" y="1166"/>
                </a:lnTo>
                <a:lnTo>
                  <a:pt x="850" y="1170"/>
                </a:lnTo>
                <a:lnTo>
                  <a:pt x="898" y="1172"/>
                </a:lnTo>
                <a:lnTo>
                  <a:pt x="948" y="1172"/>
                </a:lnTo>
                <a:lnTo>
                  <a:pt x="948" y="1172"/>
                </a:lnTo>
                <a:lnTo>
                  <a:pt x="996" y="1172"/>
                </a:lnTo>
                <a:lnTo>
                  <a:pt x="1044" y="1170"/>
                </a:lnTo>
                <a:lnTo>
                  <a:pt x="1092" y="1166"/>
                </a:lnTo>
                <a:lnTo>
                  <a:pt x="1138" y="1160"/>
                </a:lnTo>
                <a:lnTo>
                  <a:pt x="1184" y="1154"/>
                </a:lnTo>
                <a:lnTo>
                  <a:pt x="1228" y="1146"/>
                </a:lnTo>
                <a:lnTo>
                  <a:pt x="1272" y="1138"/>
                </a:lnTo>
                <a:lnTo>
                  <a:pt x="1316" y="1126"/>
                </a:lnTo>
                <a:lnTo>
                  <a:pt x="1358" y="1116"/>
                </a:lnTo>
                <a:lnTo>
                  <a:pt x="1398" y="1102"/>
                </a:lnTo>
                <a:lnTo>
                  <a:pt x="1438" y="1088"/>
                </a:lnTo>
                <a:lnTo>
                  <a:pt x="1476" y="1072"/>
                </a:lnTo>
                <a:lnTo>
                  <a:pt x="1514" y="1056"/>
                </a:lnTo>
                <a:lnTo>
                  <a:pt x="1550" y="1038"/>
                </a:lnTo>
                <a:lnTo>
                  <a:pt x="1584" y="1020"/>
                </a:lnTo>
                <a:lnTo>
                  <a:pt x="1616" y="1002"/>
                </a:lnTo>
                <a:lnTo>
                  <a:pt x="1648" y="980"/>
                </a:lnTo>
                <a:lnTo>
                  <a:pt x="1678" y="960"/>
                </a:lnTo>
                <a:lnTo>
                  <a:pt x="1706" y="938"/>
                </a:lnTo>
                <a:lnTo>
                  <a:pt x="1732" y="914"/>
                </a:lnTo>
                <a:lnTo>
                  <a:pt x="1756" y="890"/>
                </a:lnTo>
                <a:lnTo>
                  <a:pt x="1780" y="866"/>
                </a:lnTo>
                <a:lnTo>
                  <a:pt x="1800" y="840"/>
                </a:lnTo>
                <a:lnTo>
                  <a:pt x="1820" y="814"/>
                </a:lnTo>
                <a:lnTo>
                  <a:pt x="1836" y="788"/>
                </a:lnTo>
                <a:lnTo>
                  <a:pt x="1852" y="760"/>
                </a:lnTo>
                <a:lnTo>
                  <a:pt x="1864" y="732"/>
                </a:lnTo>
                <a:lnTo>
                  <a:pt x="1874" y="704"/>
                </a:lnTo>
                <a:lnTo>
                  <a:pt x="1884" y="676"/>
                </a:lnTo>
                <a:lnTo>
                  <a:pt x="1890" y="646"/>
                </a:lnTo>
                <a:lnTo>
                  <a:pt x="1892" y="616"/>
                </a:lnTo>
                <a:lnTo>
                  <a:pt x="1894" y="586"/>
                </a:lnTo>
                <a:lnTo>
                  <a:pt x="1894" y="586"/>
                </a:lnTo>
                <a:lnTo>
                  <a:pt x="1892" y="556"/>
                </a:lnTo>
                <a:lnTo>
                  <a:pt x="1890" y="526"/>
                </a:lnTo>
                <a:lnTo>
                  <a:pt x="1884" y="496"/>
                </a:lnTo>
                <a:lnTo>
                  <a:pt x="1874" y="468"/>
                </a:lnTo>
                <a:lnTo>
                  <a:pt x="1864" y="440"/>
                </a:lnTo>
                <a:lnTo>
                  <a:pt x="1852" y="412"/>
                </a:lnTo>
                <a:lnTo>
                  <a:pt x="1836" y="384"/>
                </a:lnTo>
                <a:lnTo>
                  <a:pt x="1820" y="358"/>
                </a:lnTo>
                <a:lnTo>
                  <a:pt x="1800" y="332"/>
                </a:lnTo>
                <a:lnTo>
                  <a:pt x="1780" y="306"/>
                </a:lnTo>
                <a:lnTo>
                  <a:pt x="1756" y="282"/>
                </a:lnTo>
                <a:lnTo>
                  <a:pt x="1732" y="258"/>
                </a:lnTo>
                <a:lnTo>
                  <a:pt x="1706" y="236"/>
                </a:lnTo>
                <a:lnTo>
                  <a:pt x="1678" y="214"/>
                </a:lnTo>
                <a:lnTo>
                  <a:pt x="1648" y="192"/>
                </a:lnTo>
                <a:lnTo>
                  <a:pt x="1616" y="172"/>
                </a:lnTo>
                <a:lnTo>
                  <a:pt x="1584" y="152"/>
                </a:lnTo>
                <a:lnTo>
                  <a:pt x="1550" y="134"/>
                </a:lnTo>
                <a:lnTo>
                  <a:pt x="1514" y="116"/>
                </a:lnTo>
                <a:lnTo>
                  <a:pt x="1476" y="100"/>
                </a:lnTo>
                <a:lnTo>
                  <a:pt x="1438" y="84"/>
                </a:lnTo>
                <a:lnTo>
                  <a:pt x="1398" y="70"/>
                </a:lnTo>
                <a:lnTo>
                  <a:pt x="1358" y="58"/>
                </a:lnTo>
                <a:lnTo>
                  <a:pt x="1316" y="46"/>
                </a:lnTo>
                <a:lnTo>
                  <a:pt x="1272" y="36"/>
                </a:lnTo>
                <a:lnTo>
                  <a:pt x="1228" y="26"/>
                </a:lnTo>
                <a:lnTo>
                  <a:pt x="1184" y="18"/>
                </a:lnTo>
                <a:lnTo>
                  <a:pt x="1138" y="12"/>
                </a:lnTo>
                <a:lnTo>
                  <a:pt x="1092" y="6"/>
                </a:lnTo>
                <a:lnTo>
                  <a:pt x="1044" y="2"/>
                </a:lnTo>
                <a:lnTo>
                  <a:pt x="996" y="0"/>
                </a:lnTo>
                <a:lnTo>
                  <a:pt x="948" y="0"/>
                </a:lnTo>
                <a:lnTo>
                  <a:pt x="948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8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165100" dist="635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935215" lon="18111855" rev="3909539"/>
            </a:camera>
            <a:lightRig rig="chilly" dir="t"/>
          </a:scene3d>
          <a:sp3d extrusionH="127000" contourW="12700" prstMaterial="dkEdge">
            <a:bevelT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8" name="Freeform 19"/>
          <p:cNvSpPr>
            <a:spLocks/>
          </p:cNvSpPr>
          <p:nvPr/>
        </p:nvSpPr>
        <p:spPr bwMode="auto">
          <a:xfrm flipH="1">
            <a:off x="5342024" y="3419200"/>
            <a:ext cx="397040" cy="377218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1002" y="18"/>
              </a:cxn>
              <a:cxn ang="0">
                <a:pos x="1168" y="40"/>
              </a:cxn>
              <a:cxn ang="0">
                <a:pos x="1320" y="84"/>
              </a:cxn>
              <a:cxn ang="0">
                <a:pos x="1454" y="142"/>
              </a:cxn>
              <a:cxn ang="0">
                <a:pos x="1568" y="216"/>
              </a:cxn>
              <a:cxn ang="0">
                <a:pos x="1660" y="302"/>
              </a:cxn>
              <a:cxn ang="0">
                <a:pos x="1722" y="400"/>
              </a:cxn>
              <a:cxn ang="0">
                <a:pos x="1756" y="504"/>
              </a:cxn>
              <a:cxn ang="0">
                <a:pos x="1760" y="588"/>
              </a:cxn>
              <a:cxn ang="0">
                <a:pos x="1734" y="696"/>
              </a:cxn>
              <a:cxn ang="0">
                <a:pos x="1676" y="796"/>
              </a:cxn>
              <a:cxn ang="0">
                <a:pos x="1588" y="886"/>
              </a:cxn>
              <a:cxn ang="0">
                <a:pos x="1476" y="964"/>
              </a:cxn>
              <a:cxn ang="0">
                <a:pos x="1344" y="1028"/>
              </a:cxn>
              <a:cxn ang="0">
                <a:pos x="1192" y="1074"/>
              </a:cxn>
              <a:cxn ang="0">
                <a:pos x="1026" y="1100"/>
              </a:cxn>
              <a:cxn ang="0">
                <a:pos x="894" y="1106"/>
              </a:cxn>
              <a:cxn ang="0">
                <a:pos x="720" y="1096"/>
              </a:cxn>
              <a:cxn ang="0">
                <a:pos x="556" y="1064"/>
              </a:cxn>
              <a:cxn ang="0">
                <a:pos x="410" y="1012"/>
              </a:cxn>
              <a:cxn ang="0">
                <a:pos x="282" y="946"/>
              </a:cxn>
              <a:cxn ang="0">
                <a:pos x="176" y="866"/>
              </a:cxn>
              <a:cxn ang="0">
                <a:pos x="96" y="772"/>
              </a:cxn>
              <a:cxn ang="0">
                <a:pos x="44" y="670"/>
              </a:cxn>
              <a:cxn ang="0">
                <a:pos x="28" y="560"/>
              </a:cxn>
              <a:cxn ang="0">
                <a:pos x="46" y="448"/>
              </a:cxn>
              <a:cxn ang="0">
                <a:pos x="46" y="406"/>
              </a:cxn>
              <a:cxn ang="0">
                <a:pos x="12" y="494"/>
              </a:cxn>
              <a:cxn ang="0">
                <a:pos x="0" y="586"/>
              </a:cxn>
              <a:cxn ang="0">
                <a:pos x="12" y="676"/>
              </a:cxn>
              <a:cxn ang="0">
                <a:pos x="58" y="788"/>
              </a:cxn>
              <a:cxn ang="0">
                <a:pos x="138" y="890"/>
              </a:cxn>
              <a:cxn ang="0">
                <a:pos x="246" y="980"/>
              </a:cxn>
              <a:cxn ang="0">
                <a:pos x="380" y="1056"/>
              </a:cxn>
              <a:cxn ang="0">
                <a:pos x="536" y="1116"/>
              </a:cxn>
              <a:cxn ang="0">
                <a:pos x="710" y="1154"/>
              </a:cxn>
              <a:cxn ang="0">
                <a:pos x="898" y="1172"/>
              </a:cxn>
              <a:cxn ang="0">
                <a:pos x="1044" y="1170"/>
              </a:cxn>
              <a:cxn ang="0">
                <a:pos x="1228" y="1146"/>
              </a:cxn>
              <a:cxn ang="0">
                <a:pos x="1398" y="1102"/>
              </a:cxn>
              <a:cxn ang="0">
                <a:pos x="1550" y="1038"/>
              </a:cxn>
              <a:cxn ang="0">
                <a:pos x="1678" y="960"/>
              </a:cxn>
              <a:cxn ang="0">
                <a:pos x="1780" y="866"/>
              </a:cxn>
              <a:cxn ang="0">
                <a:pos x="1852" y="760"/>
              </a:cxn>
              <a:cxn ang="0">
                <a:pos x="1890" y="646"/>
              </a:cxn>
              <a:cxn ang="0">
                <a:pos x="1892" y="556"/>
              </a:cxn>
              <a:cxn ang="0">
                <a:pos x="1864" y="440"/>
              </a:cxn>
              <a:cxn ang="0">
                <a:pos x="1800" y="332"/>
              </a:cxn>
              <a:cxn ang="0">
                <a:pos x="1706" y="236"/>
              </a:cxn>
              <a:cxn ang="0">
                <a:pos x="1584" y="152"/>
              </a:cxn>
              <a:cxn ang="0">
                <a:pos x="1438" y="84"/>
              </a:cxn>
              <a:cxn ang="0">
                <a:pos x="1272" y="36"/>
              </a:cxn>
              <a:cxn ang="0">
                <a:pos x="1092" y="6"/>
              </a:cxn>
              <a:cxn ang="0">
                <a:pos x="948" y="0"/>
              </a:cxn>
            </a:cxnLst>
            <a:rect l="0" t="0" r="r" b="b"/>
            <a:pathLst>
              <a:path w="1894" h="1172">
                <a:moveTo>
                  <a:pt x="948" y="0"/>
                </a:moveTo>
                <a:lnTo>
                  <a:pt x="948" y="0"/>
                </a:lnTo>
                <a:lnTo>
                  <a:pt x="906" y="0"/>
                </a:lnTo>
                <a:lnTo>
                  <a:pt x="906" y="0"/>
                </a:lnTo>
                <a:lnTo>
                  <a:pt x="916" y="14"/>
                </a:lnTo>
                <a:lnTo>
                  <a:pt x="916" y="14"/>
                </a:lnTo>
                <a:lnTo>
                  <a:pt x="960" y="14"/>
                </a:lnTo>
                <a:lnTo>
                  <a:pt x="1002" y="18"/>
                </a:lnTo>
                <a:lnTo>
                  <a:pt x="1044" y="22"/>
                </a:lnTo>
                <a:lnTo>
                  <a:pt x="1086" y="26"/>
                </a:lnTo>
                <a:lnTo>
                  <a:pt x="1128" y="32"/>
                </a:lnTo>
                <a:lnTo>
                  <a:pt x="1168" y="40"/>
                </a:lnTo>
                <a:lnTo>
                  <a:pt x="1206" y="50"/>
                </a:lnTo>
                <a:lnTo>
                  <a:pt x="1246" y="60"/>
                </a:lnTo>
                <a:lnTo>
                  <a:pt x="1282" y="70"/>
                </a:lnTo>
                <a:lnTo>
                  <a:pt x="1320" y="84"/>
                </a:lnTo>
                <a:lnTo>
                  <a:pt x="1354" y="96"/>
                </a:lnTo>
                <a:lnTo>
                  <a:pt x="1388" y="110"/>
                </a:lnTo>
                <a:lnTo>
                  <a:pt x="1422" y="126"/>
                </a:lnTo>
                <a:lnTo>
                  <a:pt x="1454" y="142"/>
                </a:lnTo>
                <a:lnTo>
                  <a:pt x="1484" y="160"/>
                </a:lnTo>
                <a:lnTo>
                  <a:pt x="1514" y="178"/>
                </a:lnTo>
                <a:lnTo>
                  <a:pt x="1542" y="196"/>
                </a:lnTo>
                <a:lnTo>
                  <a:pt x="1568" y="216"/>
                </a:lnTo>
                <a:lnTo>
                  <a:pt x="1594" y="236"/>
                </a:lnTo>
                <a:lnTo>
                  <a:pt x="1616" y="258"/>
                </a:lnTo>
                <a:lnTo>
                  <a:pt x="1638" y="280"/>
                </a:lnTo>
                <a:lnTo>
                  <a:pt x="1660" y="302"/>
                </a:lnTo>
                <a:lnTo>
                  <a:pt x="1678" y="326"/>
                </a:lnTo>
                <a:lnTo>
                  <a:pt x="1694" y="350"/>
                </a:lnTo>
                <a:lnTo>
                  <a:pt x="1710" y="374"/>
                </a:lnTo>
                <a:lnTo>
                  <a:pt x="1722" y="400"/>
                </a:lnTo>
                <a:lnTo>
                  <a:pt x="1734" y="424"/>
                </a:lnTo>
                <a:lnTo>
                  <a:pt x="1744" y="452"/>
                </a:lnTo>
                <a:lnTo>
                  <a:pt x="1750" y="478"/>
                </a:lnTo>
                <a:lnTo>
                  <a:pt x="1756" y="504"/>
                </a:lnTo>
                <a:lnTo>
                  <a:pt x="1760" y="532"/>
                </a:lnTo>
                <a:lnTo>
                  <a:pt x="1760" y="560"/>
                </a:lnTo>
                <a:lnTo>
                  <a:pt x="1760" y="560"/>
                </a:lnTo>
                <a:lnTo>
                  <a:pt x="1760" y="588"/>
                </a:lnTo>
                <a:lnTo>
                  <a:pt x="1756" y="616"/>
                </a:lnTo>
                <a:lnTo>
                  <a:pt x="1750" y="642"/>
                </a:lnTo>
                <a:lnTo>
                  <a:pt x="1744" y="670"/>
                </a:lnTo>
                <a:lnTo>
                  <a:pt x="1734" y="696"/>
                </a:lnTo>
                <a:lnTo>
                  <a:pt x="1722" y="722"/>
                </a:lnTo>
                <a:lnTo>
                  <a:pt x="1708" y="748"/>
                </a:lnTo>
                <a:lnTo>
                  <a:pt x="1692" y="772"/>
                </a:lnTo>
                <a:lnTo>
                  <a:pt x="1676" y="796"/>
                </a:lnTo>
                <a:lnTo>
                  <a:pt x="1656" y="820"/>
                </a:lnTo>
                <a:lnTo>
                  <a:pt x="1636" y="844"/>
                </a:lnTo>
                <a:lnTo>
                  <a:pt x="1612" y="866"/>
                </a:lnTo>
                <a:lnTo>
                  <a:pt x="1588" y="886"/>
                </a:lnTo>
                <a:lnTo>
                  <a:pt x="1562" y="908"/>
                </a:lnTo>
                <a:lnTo>
                  <a:pt x="1536" y="928"/>
                </a:lnTo>
                <a:lnTo>
                  <a:pt x="1506" y="946"/>
                </a:lnTo>
                <a:lnTo>
                  <a:pt x="1476" y="964"/>
                </a:lnTo>
                <a:lnTo>
                  <a:pt x="1446" y="982"/>
                </a:lnTo>
                <a:lnTo>
                  <a:pt x="1412" y="998"/>
                </a:lnTo>
                <a:lnTo>
                  <a:pt x="1378" y="1012"/>
                </a:lnTo>
                <a:lnTo>
                  <a:pt x="1344" y="1028"/>
                </a:lnTo>
                <a:lnTo>
                  <a:pt x="1308" y="1040"/>
                </a:lnTo>
                <a:lnTo>
                  <a:pt x="1270" y="1052"/>
                </a:lnTo>
                <a:lnTo>
                  <a:pt x="1232" y="1064"/>
                </a:lnTo>
                <a:lnTo>
                  <a:pt x="1192" y="1074"/>
                </a:lnTo>
                <a:lnTo>
                  <a:pt x="1152" y="1082"/>
                </a:lnTo>
                <a:lnTo>
                  <a:pt x="1110" y="1090"/>
                </a:lnTo>
                <a:lnTo>
                  <a:pt x="1068" y="1096"/>
                </a:lnTo>
                <a:lnTo>
                  <a:pt x="1026" y="1100"/>
                </a:lnTo>
                <a:lnTo>
                  <a:pt x="982" y="1104"/>
                </a:lnTo>
                <a:lnTo>
                  <a:pt x="938" y="1106"/>
                </a:lnTo>
                <a:lnTo>
                  <a:pt x="894" y="1106"/>
                </a:lnTo>
                <a:lnTo>
                  <a:pt x="894" y="1106"/>
                </a:lnTo>
                <a:lnTo>
                  <a:pt x="850" y="1106"/>
                </a:lnTo>
                <a:lnTo>
                  <a:pt x="806" y="1104"/>
                </a:lnTo>
                <a:lnTo>
                  <a:pt x="762" y="1100"/>
                </a:lnTo>
                <a:lnTo>
                  <a:pt x="720" y="1096"/>
                </a:lnTo>
                <a:lnTo>
                  <a:pt x="678" y="1090"/>
                </a:lnTo>
                <a:lnTo>
                  <a:pt x="636" y="1082"/>
                </a:lnTo>
                <a:lnTo>
                  <a:pt x="596" y="1074"/>
                </a:lnTo>
                <a:lnTo>
                  <a:pt x="556" y="1064"/>
                </a:lnTo>
                <a:lnTo>
                  <a:pt x="518" y="1052"/>
                </a:lnTo>
                <a:lnTo>
                  <a:pt x="480" y="1040"/>
                </a:lnTo>
                <a:lnTo>
                  <a:pt x="444" y="1028"/>
                </a:lnTo>
                <a:lnTo>
                  <a:pt x="410" y="1012"/>
                </a:lnTo>
                <a:lnTo>
                  <a:pt x="376" y="998"/>
                </a:lnTo>
                <a:lnTo>
                  <a:pt x="342" y="982"/>
                </a:lnTo>
                <a:lnTo>
                  <a:pt x="312" y="964"/>
                </a:lnTo>
                <a:lnTo>
                  <a:pt x="282" y="946"/>
                </a:lnTo>
                <a:lnTo>
                  <a:pt x="252" y="928"/>
                </a:lnTo>
                <a:lnTo>
                  <a:pt x="226" y="908"/>
                </a:lnTo>
                <a:lnTo>
                  <a:pt x="200" y="886"/>
                </a:lnTo>
                <a:lnTo>
                  <a:pt x="176" y="866"/>
                </a:lnTo>
                <a:lnTo>
                  <a:pt x="152" y="844"/>
                </a:lnTo>
                <a:lnTo>
                  <a:pt x="132" y="820"/>
                </a:lnTo>
                <a:lnTo>
                  <a:pt x="112" y="796"/>
                </a:lnTo>
                <a:lnTo>
                  <a:pt x="96" y="772"/>
                </a:lnTo>
                <a:lnTo>
                  <a:pt x="80" y="748"/>
                </a:lnTo>
                <a:lnTo>
                  <a:pt x="66" y="722"/>
                </a:lnTo>
                <a:lnTo>
                  <a:pt x="54" y="696"/>
                </a:lnTo>
                <a:lnTo>
                  <a:pt x="44" y="670"/>
                </a:lnTo>
                <a:lnTo>
                  <a:pt x="38" y="642"/>
                </a:lnTo>
                <a:lnTo>
                  <a:pt x="32" y="616"/>
                </a:lnTo>
                <a:lnTo>
                  <a:pt x="28" y="588"/>
                </a:lnTo>
                <a:lnTo>
                  <a:pt x="28" y="560"/>
                </a:lnTo>
                <a:lnTo>
                  <a:pt x="28" y="560"/>
                </a:lnTo>
                <a:lnTo>
                  <a:pt x="30" y="522"/>
                </a:lnTo>
                <a:lnTo>
                  <a:pt x="36" y="484"/>
                </a:lnTo>
                <a:lnTo>
                  <a:pt x="46" y="448"/>
                </a:lnTo>
                <a:lnTo>
                  <a:pt x="60" y="412"/>
                </a:lnTo>
                <a:lnTo>
                  <a:pt x="60" y="412"/>
                </a:lnTo>
                <a:lnTo>
                  <a:pt x="46" y="406"/>
                </a:lnTo>
                <a:lnTo>
                  <a:pt x="46" y="406"/>
                </a:lnTo>
                <a:lnTo>
                  <a:pt x="36" y="428"/>
                </a:lnTo>
                <a:lnTo>
                  <a:pt x="26" y="450"/>
                </a:lnTo>
                <a:lnTo>
                  <a:pt x="18" y="472"/>
                </a:lnTo>
                <a:lnTo>
                  <a:pt x="12" y="494"/>
                </a:lnTo>
                <a:lnTo>
                  <a:pt x="8" y="516"/>
                </a:lnTo>
                <a:lnTo>
                  <a:pt x="4" y="540"/>
                </a:lnTo>
                <a:lnTo>
                  <a:pt x="2" y="562"/>
                </a:lnTo>
                <a:lnTo>
                  <a:pt x="0" y="586"/>
                </a:lnTo>
                <a:lnTo>
                  <a:pt x="0" y="586"/>
                </a:lnTo>
                <a:lnTo>
                  <a:pt x="2" y="616"/>
                </a:lnTo>
                <a:lnTo>
                  <a:pt x="6" y="646"/>
                </a:lnTo>
                <a:lnTo>
                  <a:pt x="12" y="676"/>
                </a:lnTo>
                <a:lnTo>
                  <a:pt x="20" y="704"/>
                </a:lnTo>
                <a:lnTo>
                  <a:pt x="30" y="732"/>
                </a:lnTo>
                <a:lnTo>
                  <a:pt x="44" y="760"/>
                </a:lnTo>
                <a:lnTo>
                  <a:pt x="58" y="788"/>
                </a:lnTo>
                <a:lnTo>
                  <a:pt x="76" y="814"/>
                </a:lnTo>
                <a:lnTo>
                  <a:pt x="94" y="840"/>
                </a:lnTo>
                <a:lnTo>
                  <a:pt x="114" y="866"/>
                </a:lnTo>
                <a:lnTo>
                  <a:pt x="138" y="890"/>
                </a:lnTo>
                <a:lnTo>
                  <a:pt x="162" y="914"/>
                </a:lnTo>
                <a:lnTo>
                  <a:pt x="188" y="938"/>
                </a:lnTo>
                <a:lnTo>
                  <a:pt x="216" y="960"/>
                </a:lnTo>
                <a:lnTo>
                  <a:pt x="246" y="980"/>
                </a:lnTo>
                <a:lnTo>
                  <a:pt x="278" y="1002"/>
                </a:lnTo>
                <a:lnTo>
                  <a:pt x="310" y="1020"/>
                </a:lnTo>
                <a:lnTo>
                  <a:pt x="346" y="1038"/>
                </a:lnTo>
                <a:lnTo>
                  <a:pt x="380" y="1056"/>
                </a:lnTo>
                <a:lnTo>
                  <a:pt x="418" y="1072"/>
                </a:lnTo>
                <a:lnTo>
                  <a:pt x="456" y="1088"/>
                </a:lnTo>
                <a:lnTo>
                  <a:pt x="496" y="1102"/>
                </a:lnTo>
                <a:lnTo>
                  <a:pt x="536" y="1116"/>
                </a:lnTo>
                <a:lnTo>
                  <a:pt x="578" y="1126"/>
                </a:lnTo>
                <a:lnTo>
                  <a:pt x="622" y="1138"/>
                </a:lnTo>
                <a:lnTo>
                  <a:pt x="666" y="1146"/>
                </a:lnTo>
                <a:lnTo>
                  <a:pt x="710" y="1154"/>
                </a:lnTo>
                <a:lnTo>
                  <a:pt x="756" y="1160"/>
                </a:lnTo>
                <a:lnTo>
                  <a:pt x="804" y="1166"/>
                </a:lnTo>
                <a:lnTo>
                  <a:pt x="850" y="1170"/>
                </a:lnTo>
                <a:lnTo>
                  <a:pt x="898" y="1172"/>
                </a:lnTo>
                <a:lnTo>
                  <a:pt x="948" y="1172"/>
                </a:lnTo>
                <a:lnTo>
                  <a:pt x="948" y="1172"/>
                </a:lnTo>
                <a:lnTo>
                  <a:pt x="996" y="1172"/>
                </a:lnTo>
                <a:lnTo>
                  <a:pt x="1044" y="1170"/>
                </a:lnTo>
                <a:lnTo>
                  <a:pt x="1092" y="1166"/>
                </a:lnTo>
                <a:lnTo>
                  <a:pt x="1138" y="1160"/>
                </a:lnTo>
                <a:lnTo>
                  <a:pt x="1184" y="1154"/>
                </a:lnTo>
                <a:lnTo>
                  <a:pt x="1228" y="1146"/>
                </a:lnTo>
                <a:lnTo>
                  <a:pt x="1272" y="1138"/>
                </a:lnTo>
                <a:lnTo>
                  <a:pt x="1316" y="1126"/>
                </a:lnTo>
                <a:lnTo>
                  <a:pt x="1358" y="1116"/>
                </a:lnTo>
                <a:lnTo>
                  <a:pt x="1398" y="1102"/>
                </a:lnTo>
                <a:lnTo>
                  <a:pt x="1438" y="1088"/>
                </a:lnTo>
                <a:lnTo>
                  <a:pt x="1476" y="1072"/>
                </a:lnTo>
                <a:lnTo>
                  <a:pt x="1514" y="1056"/>
                </a:lnTo>
                <a:lnTo>
                  <a:pt x="1550" y="1038"/>
                </a:lnTo>
                <a:lnTo>
                  <a:pt x="1584" y="1020"/>
                </a:lnTo>
                <a:lnTo>
                  <a:pt x="1616" y="1002"/>
                </a:lnTo>
                <a:lnTo>
                  <a:pt x="1648" y="980"/>
                </a:lnTo>
                <a:lnTo>
                  <a:pt x="1678" y="960"/>
                </a:lnTo>
                <a:lnTo>
                  <a:pt x="1706" y="938"/>
                </a:lnTo>
                <a:lnTo>
                  <a:pt x="1732" y="914"/>
                </a:lnTo>
                <a:lnTo>
                  <a:pt x="1756" y="890"/>
                </a:lnTo>
                <a:lnTo>
                  <a:pt x="1780" y="866"/>
                </a:lnTo>
                <a:lnTo>
                  <a:pt x="1800" y="840"/>
                </a:lnTo>
                <a:lnTo>
                  <a:pt x="1820" y="814"/>
                </a:lnTo>
                <a:lnTo>
                  <a:pt x="1836" y="788"/>
                </a:lnTo>
                <a:lnTo>
                  <a:pt x="1852" y="760"/>
                </a:lnTo>
                <a:lnTo>
                  <a:pt x="1864" y="732"/>
                </a:lnTo>
                <a:lnTo>
                  <a:pt x="1874" y="704"/>
                </a:lnTo>
                <a:lnTo>
                  <a:pt x="1884" y="676"/>
                </a:lnTo>
                <a:lnTo>
                  <a:pt x="1890" y="646"/>
                </a:lnTo>
                <a:lnTo>
                  <a:pt x="1892" y="616"/>
                </a:lnTo>
                <a:lnTo>
                  <a:pt x="1894" y="586"/>
                </a:lnTo>
                <a:lnTo>
                  <a:pt x="1894" y="586"/>
                </a:lnTo>
                <a:lnTo>
                  <a:pt x="1892" y="556"/>
                </a:lnTo>
                <a:lnTo>
                  <a:pt x="1890" y="526"/>
                </a:lnTo>
                <a:lnTo>
                  <a:pt x="1884" y="496"/>
                </a:lnTo>
                <a:lnTo>
                  <a:pt x="1874" y="468"/>
                </a:lnTo>
                <a:lnTo>
                  <a:pt x="1864" y="440"/>
                </a:lnTo>
                <a:lnTo>
                  <a:pt x="1852" y="412"/>
                </a:lnTo>
                <a:lnTo>
                  <a:pt x="1836" y="384"/>
                </a:lnTo>
                <a:lnTo>
                  <a:pt x="1820" y="358"/>
                </a:lnTo>
                <a:lnTo>
                  <a:pt x="1800" y="332"/>
                </a:lnTo>
                <a:lnTo>
                  <a:pt x="1780" y="306"/>
                </a:lnTo>
                <a:lnTo>
                  <a:pt x="1756" y="282"/>
                </a:lnTo>
                <a:lnTo>
                  <a:pt x="1732" y="258"/>
                </a:lnTo>
                <a:lnTo>
                  <a:pt x="1706" y="236"/>
                </a:lnTo>
                <a:lnTo>
                  <a:pt x="1678" y="214"/>
                </a:lnTo>
                <a:lnTo>
                  <a:pt x="1648" y="192"/>
                </a:lnTo>
                <a:lnTo>
                  <a:pt x="1616" y="172"/>
                </a:lnTo>
                <a:lnTo>
                  <a:pt x="1584" y="152"/>
                </a:lnTo>
                <a:lnTo>
                  <a:pt x="1550" y="134"/>
                </a:lnTo>
                <a:lnTo>
                  <a:pt x="1514" y="116"/>
                </a:lnTo>
                <a:lnTo>
                  <a:pt x="1476" y="100"/>
                </a:lnTo>
                <a:lnTo>
                  <a:pt x="1438" y="84"/>
                </a:lnTo>
                <a:lnTo>
                  <a:pt x="1398" y="70"/>
                </a:lnTo>
                <a:lnTo>
                  <a:pt x="1358" y="58"/>
                </a:lnTo>
                <a:lnTo>
                  <a:pt x="1316" y="46"/>
                </a:lnTo>
                <a:lnTo>
                  <a:pt x="1272" y="36"/>
                </a:lnTo>
                <a:lnTo>
                  <a:pt x="1228" y="26"/>
                </a:lnTo>
                <a:lnTo>
                  <a:pt x="1184" y="18"/>
                </a:lnTo>
                <a:lnTo>
                  <a:pt x="1138" y="12"/>
                </a:lnTo>
                <a:lnTo>
                  <a:pt x="1092" y="6"/>
                </a:lnTo>
                <a:lnTo>
                  <a:pt x="1044" y="2"/>
                </a:lnTo>
                <a:lnTo>
                  <a:pt x="996" y="0"/>
                </a:lnTo>
                <a:lnTo>
                  <a:pt x="948" y="0"/>
                </a:lnTo>
                <a:lnTo>
                  <a:pt x="948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8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165100" dist="635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935215" lon="18111855" rev="3909539"/>
            </a:camera>
            <a:lightRig rig="chilly" dir="t"/>
          </a:scene3d>
          <a:sp3d extrusionH="127000" contourW="12700" prstMaterial="dkEdge">
            <a:bevelT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9" name="Freeform 19"/>
          <p:cNvSpPr>
            <a:spLocks/>
          </p:cNvSpPr>
          <p:nvPr/>
        </p:nvSpPr>
        <p:spPr bwMode="auto">
          <a:xfrm flipH="1">
            <a:off x="5321968" y="5147736"/>
            <a:ext cx="397040" cy="377218"/>
          </a:xfrm>
          <a:custGeom>
            <a:avLst/>
            <a:gdLst/>
            <a:ahLst/>
            <a:cxnLst>
              <a:cxn ang="0">
                <a:pos x="906" y="0"/>
              </a:cxn>
              <a:cxn ang="0">
                <a:pos x="1002" y="18"/>
              </a:cxn>
              <a:cxn ang="0">
                <a:pos x="1168" y="40"/>
              </a:cxn>
              <a:cxn ang="0">
                <a:pos x="1320" y="84"/>
              </a:cxn>
              <a:cxn ang="0">
                <a:pos x="1454" y="142"/>
              </a:cxn>
              <a:cxn ang="0">
                <a:pos x="1568" y="216"/>
              </a:cxn>
              <a:cxn ang="0">
                <a:pos x="1660" y="302"/>
              </a:cxn>
              <a:cxn ang="0">
                <a:pos x="1722" y="400"/>
              </a:cxn>
              <a:cxn ang="0">
                <a:pos x="1756" y="504"/>
              </a:cxn>
              <a:cxn ang="0">
                <a:pos x="1760" y="588"/>
              </a:cxn>
              <a:cxn ang="0">
                <a:pos x="1734" y="696"/>
              </a:cxn>
              <a:cxn ang="0">
                <a:pos x="1676" y="796"/>
              </a:cxn>
              <a:cxn ang="0">
                <a:pos x="1588" y="886"/>
              </a:cxn>
              <a:cxn ang="0">
                <a:pos x="1476" y="964"/>
              </a:cxn>
              <a:cxn ang="0">
                <a:pos x="1344" y="1028"/>
              </a:cxn>
              <a:cxn ang="0">
                <a:pos x="1192" y="1074"/>
              </a:cxn>
              <a:cxn ang="0">
                <a:pos x="1026" y="1100"/>
              </a:cxn>
              <a:cxn ang="0">
                <a:pos x="894" y="1106"/>
              </a:cxn>
              <a:cxn ang="0">
                <a:pos x="720" y="1096"/>
              </a:cxn>
              <a:cxn ang="0">
                <a:pos x="556" y="1064"/>
              </a:cxn>
              <a:cxn ang="0">
                <a:pos x="410" y="1012"/>
              </a:cxn>
              <a:cxn ang="0">
                <a:pos x="282" y="946"/>
              </a:cxn>
              <a:cxn ang="0">
                <a:pos x="176" y="866"/>
              </a:cxn>
              <a:cxn ang="0">
                <a:pos x="96" y="772"/>
              </a:cxn>
              <a:cxn ang="0">
                <a:pos x="44" y="670"/>
              </a:cxn>
              <a:cxn ang="0">
                <a:pos x="28" y="560"/>
              </a:cxn>
              <a:cxn ang="0">
                <a:pos x="46" y="448"/>
              </a:cxn>
              <a:cxn ang="0">
                <a:pos x="46" y="406"/>
              </a:cxn>
              <a:cxn ang="0">
                <a:pos x="12" y="494"/>
              </a:cxn>
              <a:cxn ang="0">
                <a:pos x="0" y="586"/>
              </a:cxn>
              <a:cxn ang="0">
                <a:pos x="12" y="676"/>
              </a:cxn>
              <a:cxn ang="0">
                <a:pos x="58" y="788"/>
              </a:cxn>
              <a:cxn ang="0">
                <a:pos x="138" y="890"/>
              </a:cxn>
              <a:cxn ang="0">
                <a:pos x="246" y="980"/>
              </a:cxn>
              <a:cxn ang="0">
                <a:pos x="380" y="1056"/>
              </a:cxn>
              <a:cxn ang="0">
                <a:pos x="536" y="1116"/>
              </a:cxn>
              <a:cxn ang="0">
                <a:pos x="710" y="1154"/>
              </a:cxn>
              <a:cxn ang="0">
                <a:pos x="898" y="1172"/>
              </a:cxn>
              <a:cxn ang="0">
                <a:pos x="1044" y="1170"/>
              </a:cxn>
              <a:cxn ang="0">
                <a:pos x="1228" y="1146"/>
              </a:cxn>
              <a:cxn ang="0">
                <a:pos x="1398" y="1102"/>
              </a:cxn>
              <a:cxn ang="0">
                <a:pos x="1550" y="1038"/>
              </a:cxn>
              <a:cxn ang="0">
                <a:pos x="1678" y="960"/>
              </a:cxn>
              <a:cxn ang="0">
                <a:pos x="1780" y="866"/>
              </a:cxn>
              <a:cxn ang="0">
                <a:pos x="1852" y="760"/>
              </a:cxn>
              <a:cxn ang="0">
                <a:pos x="1890" y="646"/>
              </a:cxn>
              <a:cxn ang="0">
                <a:pos x="1892" y="556"/>
              </a:cxn>
              <a:cxn ang="0">
                <a:pos x="1864" y="440"/>
              </a:cxn>
              <a:cxn ang="0">
                <a:pos x="1800" y="332"/>
              </a:cxn>
              <a:cxn ang="0">
                <a:pos x="1706" y="236"/>
              </a:cxn>
              <a:cxn ang="0">
                <a:pos x="1584" y="152"/>
              </a:cxn>
              <a:cxn ang="0">
                <a:pos x="1438" y="84"/>
              </a:cxn>
              <a:cxn ang="0">
                <a:pos x="1272" y="36"/>
              </a:cxn>
              <a:cxn ang="0">
                <a:pos x="1092" y="6"/>
              </a:cxn>
              <a:cxn ang="0">
                <a:pos x="948" y="0"/>
              </a:cxn>
            </a:cxnLst>
            <a:rect l="0" t="0" r="r" b="b"/>
            <a:pathLst>
              <a:path w="1894" h="1172">
                <a:moveTo>
                  <a:pt x="948" y="0"/>
                </a:moveTo>
                <a:lnTo>
                  <a:pt x="948" y="0"/>
                </a:lnTo>
                <a:lnTo>
                  <a:pt x="906" y="0"/>
                </a:lnTo>
                <a:lnTo>
                  <a:pt x="906" y="0"/>
                </a:lnTo>
                <a:lnTo>
                  <a:pt x="916" y="14"/>
                </a:lnTo>
                <a:lnTo>
                  <a:pt x="916" y="14"/>
                </a:lnTo>
                <a:lnTo>
                  <a:pt x="960" y="14"/>
                </a:lnTo>
                <a:lnTo>
                  <a:pt x="1002" y="18"/>
                </a:lnTo>
                <a:lnTo>
                  <a:pt x="1044" y="22"/>
                </a:lnTo>
                <a:lnTo>
                  <a:pt x="1086" y="26"/>
                </a:lnTo>
                <a:lnTo>
                  <a:pt x="1128" y="32"/>
                </a:lnTo>
                <a:lnTo>
                  <a:pt x="1168" y="40"/>
                </a:lnTo>
                <a:lnTo>
                  <a:pt x="1206" y="50"/>
                </a:lnTo>
                <a:lnTo>
                  <a:pt x="1246" y="60"/>
                </a:lnTo>
                <a:lnTo>
                  <a:pt x="1282" y="70"/>
                </a:lnTo>
                <a:lnTo>
                  <a:pt x="1320" y="84"/>
                </a:lnTo>
                <a:lnTo>
                  <a:pt x="1354" y="96"/>
                </a:lnTo>
                <a:lnTo>
                  <a:pt x="1388" y="110"/>
                </a:lnTo>
                <a:lnTo>
                  <a:pt x="1422" y="126"/>
                </a:lnTo>
                <a:lnTo>
                  <a:pt x="1454" y="142"/>
                </a:lnTo>
                <a:lnTo>
                  <a:pt x="1484" y="160"/>
                </a:lnTo>
                <a:lnTo>
                  <a:pt x="1514" y="178"/>
                </a:lnTo>
                <a:lnTo>
                  <a:pt x="1542" y="196"/>
                </a:lnTo>
                <a:lnTo>
                  <a:pt x="1568" y="216"/>
                </a:lnTo>
                <a:lnTo>
                  <a:pt x="1594" y="236"/>
                </a:lnTo>
                <a:lnTo>
                  <a:pt x="1616" y="258"/>
                </a:lnTo>
                <a:lnTo>
                  <a:pt x="1638" y="280"/>
                </a:lnTo>
                <a:lnTo>
                  <a:pt x="1660" y="302"/>
                </a:lnTo>
                <a:lnTo>
                  <a:pt x="1678" y="326"/>
                </a:lnTo>
                <a:lnTo>
                  <a:pt x="1694" y="350"/>
                </a:lnTo>
                <a:lnTo>
                  <a:pt x="1710" y="374"/>
                </a:lnTo>
                <a:lnTo>
                  <a:pt x="1722" y="400"/>
                </a:lnTo>
                <a:lnTo>
                  <a:pt x="1734" y="424"/>
                </a:lnTo>
                <a:lnTo>
                  <a:pt x="1744" y="452"/>
                </a:lnTo>
                <a:lnTo>
                  <a:pt x="1750" y="478"/>
                </a:lnTo>
                <a:lnTo>
                  <a:pt x="1756" y="504"/>
                </a:lnTo>
                <a:lnTo>
                  <a:pt x="1760" y="532"/>
                </a:lnTo>
                <a:lnTo>
                  <a:pt x="1760" y="560"/>
                </a:lnTo>
                <a:lnTo>
                  <a:pt x="1760" y="560"/>
                </a:lnTo>
                <a:lnTo>
                  <a:pt x="1760" y="588"/>
                </a:lnTo>
                <a:lnTo>
                  <a:pt x="1756" y="616"/>
                </a:lnTo>
                <a:lnTo>
                  <a:pt x="1750" y="642"/>
                </a:lnTo>
                <a:lnTo>
                  <a:pt x="1744" y="670"/>
                </a:lnTo>
                <a:lnTo>
                  <a:pt x="1734" y="696"/>
                </a:lnTo>
                <a:lnTo>
                  <a:pt x="1722" y="722"/>
                </a:lnTo>
                <a:lnTo>
                  <a:pt x="1708" y="748"/>
                </a:lnTo>
                <a:lnTo>
                  <a:pt x="1692" y="772"/>
                </a:lnTo>
                <a:lnTo>
                  <a:pt x="1676" y="796"/>
                </a:lnTo>
                <a:lnTo>
                  <a:pt x="1656" y="820"/>
                </a:lnTo>
                <a:lnTo>
                  <a:pt x="1636" y="844"/>
                </a:lnTo>
                <a:lnTo>
                  <a:pt x="1612" y="866"/>
                </a:lnTo>
                <a:lnTo>
                  <a:pt x="1588" y="886"/>
                </a:lnTo>
                <a:lnTo>
                  <a:pt x="1562" y="908"/>
                </a:lnTo>
                <a:lnTo>
                  <a:pt x="1536" y="928"/>
                </a:lnTo>
                <a:lnTo>
                  <a:pt x="1506" y="946"/>
                </a:lnTo>
                <a:lnTo>
                  <a:pt x="1476" y="964"/>
                </a:lnTo>
                <a:lnTo>
                  <a:pt x="1446" y="982"/>
                </a:lnTo>
                <a:lnTo>
                  <a:pt x="1412" y="998"/>
                </a:lnTo>
                <a:lnTo>
                  <a:pt x="1378" y="1012"/>
                </a:lnTo>
                <a:lnTo>
                  <a:pt x="1344" y="1028"/>
                </a:lnTo>
                <a:lnTo>
                  <a:pt x="1308" y="1040"/>
                </a:lnTo>
                <a:lnTo>
                  <a:pt x="1270" y="1052"/>
                </a:lnTo>
                <a:lnTo>
                  <a:pt x="1232" y="1064"/>
                </a:lnTo>
                <a:lnTo>
                  <a:pt x="1192" y="1074"/>
                </a:lnTo>
                <a:lnTo>
                  <a:pt x="1152" y="1082"/>
                </a:lnTo>
                <a:lnTo>
                  <a:pt x="1110" y="1090"/>
                </a:lnTo>
                <a:lnTo>
                  <a:pt x="1068" y="1096"/>
                </a:lnTo>
                <a:lnTo>
                  <a:pt x="1026" y="1100"/>
                </a:lnTo>
                <a:lnTo>
                  <a:pt x="982" y="1104"/>
                </a:lnTo>
                <a:lnTo>
                  <a:pt x="938" y="1106"/>
                </a:lnTo>
                <a:lnTo>
                  <a:pt x="894" y="1106"/>
                </a:lnTo>
                <a:lnTo>
                  <a:pt x="894" y="1106"/>
                </a:lnTo>
                <a:lnTo>
                  <a:pt x="850" y="1106"/>
                </a:lnTo>
                <a:lnTo>
                  <a:pt x="806" y="1104"/>
                </a:lnTo>
                <a:lnTo>
                  <a:pt x="762" y="1100"/>
                </a:lnTo>
                <a:lnTo>
                  <a:pt x="720" y="1096"/>
                </a:lnTo>
                <a:lnTo>
                  <a:pt x="678" y="1090"/>
                </a:lnTo>
                <a:lnTo>
                  <a:pt x="636" y="1082"/>
                </a:lnTo>
                <a:lnTo>
                  <a:pt x="596" y="1074"/>
                </a:lnTo>
                <a:lnTo>
                  <a:pt x="556" y="1064"/>
                </a:lnTo>
                <a:lnTo>
                  <a:pt x="518" y="1052"/>
                </a:lnTo>
                <a:lnTo>
                  <a:pt x="480" y="1040"/>
                </a:lnTo>
                <a:lnTo>
                  <a:pt x="444" y="1028"/>
                </a:lnTo>
                <a:lnTo>
                  <a:pt x="410" y="1012"/>
                </a:lnTo>
                <a:lnTo>
                  <a:pt x="376" y="998"/>
                </a:lnTo>
                <a:lnTo>
                  <a:pt x="342" y="982"/>
                </a:lnTo>
                <a:lnTo>
                  <a:pt x="312" y="964"/>
                </a:lnTo>
                <a:lnTo>
                  <a:pt x="282" y="946"/>
                </a:lnTo>
                <a:lnTo>
                  <a:pt x="252" y="928"/>
                </a:lnTo>
                <a:lnTo>
                  <a:pt x="226" y="908"/>
                </a:lnTo>
                <a:lnTo>
                  <a:pt x="200" y="886"/>
                </a:lnTo>
                <a:lnTo>
                  <a:pt x="176" y="866"/>
                </a:lnTo>
                <a:lnTo>
                  <a:pt x="152" y="844"/>
                </a:lnTo>
                <a:lnTo>
                  <a:pt x="132" y="820"/>
                </a:lnTo>
                <a:lnTo>
                  <a:pt x="112" y="796"/>
                </a:lnTo>
                <a:lnTo>
                  <a:pt x="96" y="772"/>
                </a:lnTo>
                <a:lnTo>
                  <a:pt x="80" y="748"/>
                </a:lnTo>
                <a:lnTo>
                  <a:pt x="66" y="722"/>
                </a:lnTo>
                <a:lnTo>
                  <a:pt x="54" y="696"/>
                </a:lnTo>
                <a:lnTo>
                  <a:pt x="44" y="670"/>
                </a:lnTo>
                <a:lnTo>
                  <a:pt x="38" y="642"/>
                </a:lnTo>
                <a:lnTo>
                  <a:pt x="32" y="616"/>
                </a:lnTo>
                <a:lnTo>
                  <a:pt x="28" y="588"/>
                </a:lnTo>
                <a:lnTo>
                  <a:pt x="28" y="560"/>
                </a:lnTo>
                <a:lnTo>
                  <a:pt x="28" y="560"/>
                </a:lnTo>
                <a:lnTo>
                  <a:pt x="30" y="522"/>
                </a:lnTo>
                <a:lnTo>
                  <a:pt x="36" y="484"/>
                </a:lnTo>
                <a:lnTo>
                  <a:pt x="46" y="448"/>
                </a:lnTo>
                <a:lnTo>
                  <a:pt x="60" y="412"/>
                </a:lnTo>
                <a:lnTo>
                  <a:pt x="60" y="412"/>
                </a:lnTo>
                <a:lnTo>
                  <a:pt x="46" y="406"/>
                </a:lnTo>
                <a:lnTo>
                  <a:pt x="46" y="406"/>
                </a:lnTo>
                <a:lnTo>
                  <a:pt x="36" y="428"/>
                </a:lnTo>
                <a:lnTo>
                  <a:pt x="26" y="450"/>
                </a:lnTo>
                <a:lnTo>
                  <a:pt x="18" y="472"/>
                </a:lnTo>
                <a:lnTo>
                  <a:pt x="12" y="494"/>
                </a:lnTo>
                <a:lnTo>
                  <a:pt x="8" y="516"/>
                </a:lnTo>
                <a:lnTo>
                  <a:pt x="4" y="540"/>
                </a:lnTo>
                <a:lnTo>
                  <a:pt x="2" y="562"/>
                </a:lnTo>
                <a:lnTo>
                  <a:pt x="0" y="586"/>
                </a:lnTo>
                <a:lnTo>
                  <a:pt x="0" y="586"/>
                </a:lnTo>
                <a:lnTo>
                  <a:pt x="2" y="616"/>
                </a:lnTo>
                <a:lnTo>
                  <a:pt x="6" y="646"/>
                </a:lnTo>
                <a:lnTo>
                  <a:pt x="12" y="676"/>
                </a:lnTo>
                <a:lnTo>
                  <a:pt x="20" y="704"/>
                </a:lnTo>
                <a:lnTo>
                  <a:pt x="30" y="732"/>
                </a:lnTo>
                <a:lnTo>
                  <a:pt x="44" y="760"/>
                </a:lnTo>
                <a:lnTo>
                  <a:pt x="58" y="788"/>
                </a:lnTo>
                <a:lnTo>
                  <a:pt x="76" y="814"/>
                </a:lnTo>
                <a:lnTo>
                  <a:pt x="94" y="840"/>
                </a:lnTo>
                <a:lnTo>
                  <a:pt x="114" y="866"/>
                </a:lnTo>
                <a:lnTo>
                  <a:pt x="138" y="890"/>
                </a:lnTo>
                <a:lnTo>
                  <a:pt x="162" y="914"/>
                </a:lnTo>
                <a:lnTo>
                  <a:pt x="188" y="938"/>
                </a:lnTo>
                <a:lnTo>
                  <a:pt x="216" y="960"/>
                </a:lnTo>
                <a:lnTo>
                  <a:pt x="246" y="980"/>
                </a:lnTo>
                <a:lnTo>
                  <a:pt x="278" y="1002"/>
                </a:lnTo>
                <a:lnTo>
                  <a:pt x="310" y="1020"/>
                </a:lnTo>
                <a:lnTo>
                  <a:pt x="346" y="1038"/>
                </a:lnTo>
                <a:lnTo>
                  <a:pt x="380" y="1056"/>
                </a:lnTo>
                <a:lnTo>
                  <a:pt x="418" y="1072"/>
                </a:lnTo>
                <a:lnTo>
                  <a:pt x="456" y="1088"/>
                </a:lnTo>
                <a:lnTo>
                  <a:pt x="496" y="1102"/>
                </a:lnTo>
                <a:lnTo>
                  <a:pt x="536" y="1116"/>
                </a:lnTo>
                <a:lnTo>
                  <a:pt x="578" y="1126"/>
                </a:lnTo>
                <a:lnTo>
                  <a:pt x="622" y="1138"/>
                </a:lnTo>
                <a:lnTo>
                  <a:pt x="666" y="1146"/>
                </a:lnTo>
                <a:lnTo>
                  <a:pt x="710" y="1154"/>
                </a:lnTo>
                <a:lnTo>
                  <a:pt x="756" y="1160"/>
                </a:lnTo>
                <a:lnTo>
                  <a:pt x="804" y="1166"/>
                </a:lnTo>
                <a:lnTo>
                  <a:pt x="850" y="1170"/>
                </a:lnTo>
                <a:lnTo>
                  <a:pt x="898" y="1172"/>
                </a:lnTo>
                <a:lnTo>
                  <a:pt x="948" y="1172"/>
                </a:lnTo>
                <a:lnTo>
                  <a:pt x="948" y="1172"/>
                </a:lnTo>
                <a:lnTo>
                  <a:pt x="996" y="1172"/>
                </a:lnTo>
                <a:lnTo>
                  <a:pt x="1044" y="1170"/>
                </a:lnTo>
                <a:lnTo>
                  <a:pt x="1092" y="1166"/>
                </a:lnTo>
                <a:lnTo>
                  <a:pt x="1138" y="1160"/>
                </a:lnTo>
                <a:lnTo>
                  <a:pt x="1184" y="1154"/>
                </a:lnTo>
                <a:lnTo>
                  <a:pt x="1228" y="1146"/>
                </a:lnTo>
                <a:lnTo>
                  <a:pt x="1272" y="1138"/>
                </a:lnTo>
                <a:lnTo>
                  <a:pt x="1316" y="1126"/>
                </a:lnTo>
                <a:lnTo>
                  <a:pt x="1358" y="1116"/>
                </a:lnTo>
                <a:lnTo>
                  <a:pt x="1398" y="1102"/>
                </a:lnTo>
                <a:lnTo>
                  <a:pt x="1438" y="1088"/>
                </a:lnTo>
                <a:lnTo>
                  <a:pt x="1476" y="1072"/>
                </a:lnTo>
                <a:lnTo>
                  <a:pt x="1514" y="1056"/>
                </a:lnTo>
                <a:lnTo>
                  <a:pt x="1550" y="1038"/>
                </a:lnTo>
                <a:lnTo>
                  <a:pt x="1584" y="1020"/>
                </a:lnTo>
                <a:lnTo>
                  <a:pt x="1616" y="1002"/>
                </a:lnTo>
                <a:lnTo>
                  <a:pt x="1648" y="980"/>
                </a:lnTo>
                <a:lnTo>
                  <a:pt x="1678" y="960"/>
                </a:lnTo>
                <a:lnTo>
                  <a:pt x="1706" y="938"/>
                </a:lnTo>
                <a:lnTo>
                  <a:pt x="1732" y="914"/>
                </a:lnTo>
                <a:lnTo>
                  <a:pt x="1756" y="890"/>
                </a:lnTo>
                <a:lnTo>
                  <a:pt x="1780" y="866"/>
                </a:lnTo>
                <a:lnTo>
                  <a:pt x="1800" y="840"/>
                </a:lnTo>
                <a:lnTo>
                  <a:pt x="1820" y="814"/>
                </a:lnTo>
                <a:lnTo>
                  <a:pt x="1836" y="788"/>
                </a:lnTo>
                <a:lnTo>
                  <a:pt x="1852" y="760"/>
                </a:lnTo>
                <a:lnTo>
                  <a:pt x="1864" y="732"/>
                </a:lnTo>
                <a:lnTo>
                  <a:pt x="1874" y="704"/>
                </a:lnTo>
                <a:lnTo>
                  <a:pt x="1884" y="676"/>
                </a:lnTo>
                <a:lnTo>
                  <a:pt x="1890" y="646"/>
                </a:lnTo>
                <a:lnTo>
                  <a:pt x="1892" y="616"/>
                </a:lnTo>
                <a:lnTo>
                  <a:pt x="1894" y="586"/>
                </a:lnTo>
                <a:lnTo>
                  <a:pt x="1894" y="586"/>
                </a:lnTo>
                <a:lnTo>
                  <a:pt x="1892" y="556"/>
                </a:lnTo>
                <a:lnTo>
                  <a:pt x="1890" y="526"/>
                </a:lnTo>
                <a:lnTo>
                  <a:pt x="1884" y="496"/>
                </a:lnTo>
                <a:lnTo>
                  <a:pt x="1874" y="468"/>
                </a:lnTo>
                <a:lnTo>
                  <a:pt x="1864" y="440"/>
                </a:lnTo>
                <a:lnTo>
                  <a:pt x="1852" y="412"/>
                </a:lnTo>
                <a:lnTo>
                  <a:pt x="1836" y="384"/>
                </a:lnTo>
                <a:lnTo>
                  <a:pt x="1820" y="358"/>
                </a:lnTo>
                <a:lnTo>
                  <a:pt x="1800" y="332"/>
                </a:lnTo>
                <a:lnTo>
                  <a:pt x="1780" y="306"/>
                </a:lnTo>
                <a:lnTo>
                  <a:pt x="1756" y="282"/>
                </a:lnTo>
                <a:lnTo>
                  <a:pt x="1732" y="258"/>
                </a:lnTo>
                <a:lnTo>
                  <a:pt x="1706" y="236"/>
                </a:lnTo>
                <a:lnTo>
                  <a:pt x="1678" y="214"/>
                </a:lnTo>
                <a:lnTo>
                  <a:pt x="1648" y="192"/>
                </a:lnTo>
                <a:lnTo>
                  <a:pt x="1616" y="172"/>
                </a:lnTo>
                <a:lnTo>
                  <a:pt x="1584" y="152"/>
                </a:lnTo>
                <a:lnTo>
                  <a:pt x="1550" y="134"/>
                </a:lnTo>
                <a:lnTo>
                  <a:pt x="1514" y="116"/>
                </a:lnTo>
                <a:lnTo>
                  <a:pt x="1476" y="100"/>
                </a:lnTo>
                <a:lnTo>
                  <a:pt x="1438" y="84"/>
                </a:lnTo>
                <a:lnTo>
                  <a:pt x="1398" y="70"/>
                </a:lnTo>
                <a:lnTo>
                  <a:pt x="1358" y="58"/>
                </a:lnTo>
                <a:lnTo>
                  <a:pt x="1316" y="46"/>
                </a:lnTo>
                <a:lnTo>
                  <a:pt x="1272" y="36"/>
                </a:lnTo>
                <a:lnTo>
                  <a:pt x="1228" y="26"/>
                </a:lnTo>
                <a:lnTo>
                  <a:pt x="1184" y="18"/>
                </a:lnTo>
                <a:lnTo>
                  <a:pt x="1138" y="12"/>
                </a:lnTo>
                <a:lnTo>
                  <a:pt x="1092" y="6"/>
                </a:lnTo>
                <a:lnTo>
                  <a:pt x="1044" y="2"/>
                </a:lnTo>
                <a:lnTo>
                  <a:pt x="996" y="0"/>
                </a:lnTo>
                <a:lnTo>
                  <a:pt x="948" y="0"/>
                </a:lnTo>
                <a:lnTo>
                  <a:pt x="948" y="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 w="8">
            <a:solidFill>
              <a:srgbClr val="000000"/>
            </a:solidFill>
            <a:prstDash val="solid"/>
            <a:round/>
            <a:headEnd/>
            <a:tailEnd/>
          </a:ln>
          <a:effectLst>
            <a:outerShdw blurRad="165100" dist="635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935215" lon="18111855" rev="3909539"/>
            </a:camera>
            <a:lightRig rig="chilly" dir="t"/>
          </a:scene3d>
          <a:sp3d extrusionH="127000" contourW="12700" prstMaterial="dkEdge">
            <a:bevelT/>
            <a:extrusionClr>
              <a:schemeClr val="bg1">
                <a:lumMod val="75000"/>
              </a:schemeClr>
            </a:extrusionClr>
            <a:contourClr>
              <a:schemeClr val="bg1">
                <a:lumMod val="75000"/>
              </a:schemeClr>
            </a:contour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13" name="Group 18"/>
          <p:cNvGrpSpPr/>
          <p:nvPr/>
        </p:nvGrpSpPr>
        <p:grpSpPr>
          <a:xfrm>
            <a:off x="2133601" y="1241488"/>
            <a:ext cx="3179763" cy="1562100"/>
            <a:chOff x="557464" y="1240255"/>
            <a:chExt cx="3179763" cy="1562100"/>
          </a:xfrm>
        </p:grpSpPr>
        <p:sp>
          <p:nvSpPr>
            <p:cNvPr id="3" name="Freeform 12"/>
            <p:cNvSpPr>
              <a:spLocks/>
            </p:cNvSpPr>
            <p:nvPr/>
          </p:nvSpPr>
          <p:spPr bwMode="auto">
            <a:xfrm>
              <a:off x="557464" y="1240255"/>
              <a:ext cx="3179763" cy="1562100"/>
            </a:xfrm>
            <a:custGeom>
              <a:avLst/>
              <a:gdLst>
                <a:gd name="T0" fmla="*/ 3179763 w 853"/>
                <a:gd name="T1" fmla="*/ 790370 h 419"/>
                <a:gd name="T2" fmla="*/ 2948643 w 853"/>
                <a:gd name="T3" fmla="*/ 536855 h 419"/>
                <a:gd name="T4" fmla="*/ 2948643 w 853"/>
                <a:gd name="T5" fmla="*/ 626331 h 419"/>
                <a:gd name="T6" fmla="*/ 2613147 w 853"/>
                <a:gd name="T7" fmla="*/ 357904 h 419"/>
                <a:gd name="T8" fmla="*/ 2613147 w 853"/>
                <a:gd name="T9" fmla="*/ 238602 h 419"/>
                <a:gd name="T10" fmla="*/ 2374571 w 853"/>
                <a:gd name="T11" fmla="*/ 0 h 419"/>
                <a:gd name="T12" fmla="*/ 238575 w 853"/>
                <a:gd name="T13" fmla="*/ 0 h 419"/>
                <a:gd name="T14" fmla="*/ 0 w 853"/>
                <a:gd name="T15" fmla="*/ 238602 h 419"/>
                <a:gd name="T16" fmla="*/ 0 w 853"/>
                <a:gd name="T17" fmla="*/ 1323498 h 419"/>
                <a:gd name="T18" fmla="*/ 238575 w 853"/>
                <a:gd name="T19" fmla="*/ 1562100 h 419"/>
                <a:gd name="T20" fmla="*/ 2374571 w 853"/>
                <a:gd name="T21" fmla="*/ 1562100 h 419"/>
                <a:gd name="T22" fmla="*/ 2613147 w 853"/>
                <a:gd name="T23" fmla="*/ 1323498 h 419"/>
                <a:gd name="T24" fmla="*/ 2613147 w 853"/>
                <a:gd name="T25" fmla="*/ 1226565 h 419"/>
                <a:gd name="T26" fmla="*/ 2948643 w 853"/>
                <a:gd name="T27" fmla="*/ 958138 h 419"/>
                <a:gd name="T28" fmla="*/ 2948643 w 853"/>
                <a:gd name="T29" fmla="*/ 1047614 h 419"/>
                <a:gd name="T30" fmla="*/ 3179763 w 853"/>
                <a:gd name="T31" fmla="*/ 790370 h 4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3"/>
                <a:gd name="T49" fmla="*/ 0 h 419"/>
                <a:gd name="T50" fmla="*/ 853 w 853"/>
                <a:gd name="T51" fmla="*/ 419 h 4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3" h="419">
                  <a:moveTo>
                    <a:pt x="853" y="212"/>
                  </a:moveTo>
                  <a:cubicBezTo>
                    <a:pt x="791" y="144"/>
                    <a:pt x="791" y="144"/>
                    <a:pt x="791" y="144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01" y="96"/>
                    <a:pt x="701" y="96"/>
                    <a:pt x="701" y="96"/>
                  </a:cubicBezTo>
                  <a:cubicBezTo>
                    <a:pt x="701" y="64"/>
                    <a:pt x="701" y="64"/>
                    <a:pt x="701" y="64"/>
                  </a:cubicBezTo>
                  <a:cubicBezTo>
                    <a:pt x="701" y="29"/>
                    <a:pt x="672" y="0"/>
                    <a:pt x="637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90"/>
                    <a:pt x="28" y="419"/>
                    <a:pt x="64" y="419"/>
                  </a:cubicBezTo>
                  <a:cubicBezTo>
                    <a:pt x="637" y="419"/>
                    <a:pt x="637" y="419"/>
                    <a:pt x="637" y="419"/>
                  </a:cubicBezTo>
                  <a:cubicBezTo>
                    <a:pt x="672" y="419"/>
                    <a:pt x="701" y="390"/>
                    <a:pt x="701" y="355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91" y="257"/>
                    <a:pt x="791" y="257"/>
                    <a:pt x="791" y="257"/>
                  </a:cubicBezTo>
                  <a:cubicBezTo>
                    <a:pt x="791" y="281"/>
                    <a:pt x="791" y="281"/>
                    <a:pt x="791" y="281"/>
                  </a:cubicBezTo>
                  <a:lnTo>
                    <a:pt x="853" y="212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">
              <a:solidFill>
                <a:srgbClr val="000000"/>
              </a:solidFill>
              <a:miter lim="800000"/>
              <a:headEnd/>
              <a:tailEnd/>
            </a:ln>
            <a:effectLst>
              <a:outerShdw blurRad="101600" dist="38100" dir="5400000" sx="105000" sy="105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09864" y="1340519"/>
              <a:ext cx="2286000" cy="381000"/>
            </a:xfrm>
            <a:prstGeom prst="rect">
              <a:avLst/>
            </a:prstGeom>
            <a:gradFill>
              <a:gsLst>
                <a:gs pos="0">
                  <a:schemeClr val="bg1">
                    <a:alpha val="81000"/>
                  </a:schemeClr>
                </a:gs>
                <a:gs pos="50000">
                  <a:schemeClr val="bg1">
                    <a:lumMod val="85000"/>
                    <a:alpha val="35000"/>
                  </a:schemeClr>
                </a:gs>
                <a:gs pos="100000">
                  <a:schemeClr val="bg1">
                    <a:lumMod val="95000"/>
                    <a:alpha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09864" y="1588561"/>
              <a:ext cx="236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  <p:grpSp>
        <p:nvGrpSpPr>
          <p:cNvPr id="14" name="Group 19"/>
          <p:cNvGrpSpPr/>
          <p:nvPr/>
        </p:nvGrpSpPr>
        <p:grpSpPr>
          <a:xfrm>
            <a:off x="2133601" y="2917888"/>
            <a:ext cx="3179763" cy="1562100"/>
            <a:chOff x="557464" y="2916655"/>
            <a:chExt cx="3179763" cy="1562100"/>
          </a:xfrm>
        </p:grpSpPr>
        <p:sp>
          <p:nvSpPr>
            <p:cNvPr id="4" name="Freeform 12"/>
            <p:cNvSpPr>
              <a:spLocks/>
            </p:cNvSpPr>
            <p:nvPr/>
          </p:nvSpPr>
          <p:spPr bwMode="auto">
            <a:xfrm>
              <a:off x="557464" y="2916655"/>
              <a:ext cx="3179763" cy="1562100"/>
            </a:xfrm>
            <a:custGeom>
              <a:avLst/>
              <a:gdLst>
                <a:gd name="T0" fmla="*/ 3179763 w 853"/>
                <a:gd name="T1" fmla="*/ 790370 h 419"/>
                <a:gd name="T2" fmla="*/ 2948643 w 853"/>
                <a:gd name="T3" fmla="*/ 536855 h 419"/>
                <a:gd name="T4" fmla="*/ 2948643 w 853"/>
                <a:gd name="T5" fmla="*/ 626331 h 419"/>
                <a:gd name="T6" fmla="*/ 2613147 w 853"/>
                <a:gd name="T7" fmla="*/ 357904 h 419"/>
                <a:gd name="T8" fmla="*/ 2613147 w 853"/>
                <a:gd name="T9" fmla="*/ 238602 h 419"/>
                <a:gd name="T10" fmla="*/ 2374571 w 853"/>
                <a:gd name="T11" fmla="*/ 0 h 419"/>
                <a:gd name="T12" fmla="*/ 238575 w 853"/>
                <a:gd name="T13" fmla="*/ 0 h 419"/>
                <a:gd name="T14" fmla="*/ 0 w 853"/>
                <a:gd name="T15" fmla="*/ 238602 h 419"/>
                <a:gd name="T16" fmla="*/ 0 w 853"/>
                <a:gd name="T17" fmla="*/ 1323498 h 419"/>
                <a:gd name="T18" fmla="*/ 238575 w 853"/>
                <a:gd name="T19" fmla="*/ 1562100 h 419"/>
                <a:gd name="T20" fmla="*/ 2374571 w 853"/>
                <a:gd name="T21" fmla="*/ 1562100 h 419"/>
                <a:gd name="T22" fmla="*/ 2613147 w 853"/>
                <a:gd name="T23" fmla="*/ 1323498 h 419"/>
                <a:gd name="T24" fmla="*/ 2613147 w 853"/>
                <a:gd name="T25" fmla="*/ 1226565 h 419"/>
                <a:gd name="T26" fmla="*/ 2948643 w 853"/>
                <a:gd name="T27" fmla="*/ 958138 h 419"/>
                <a:gd name="T28" fmla="*/ 2948643 w 853"/>
                <a:gd name="T29" fmla="*/ 1047614 h 419"/>
                <a:gd name="T30" fmla="*/ 3179763 w 853"/>
                <a:gd name="T31" fmla="*/ 790370 h 4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3"/>
                <a:gd name="T49" fmla="*/ 0 h 419"/>
                <a:gd name="T50" fmla="*/ 853 w 853"/>
                <a:gd name="T51" fmla="*/ 419 h 4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3" h="419">
                  <a:moveTo>
                    <a:pt x="853" y="212"/>
                  </a:moveTo>
                  <a:cubicBezTo>
                    <a:pt x="791" y="144"/>
                    <a:pt x="791" y="144"/>
                    <a:pt x="791" y="144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01" y="96"/>
                    <a:pt x="701" y="96"/>
                    <a:pt x="701" y="96"/>
                  </a:cubicBezTo>
                  <a:cubicBezTo>
                    <a:pt x="701" y="64"/>
                    <a:pt x="701" y="64"/>
                    <a:pt x="701" y="64"/>
                  </a:cubicBezTo>
                  <a:cubicBezTo>
                    <a:pt x="701" y="29"/>
                    <a:pt x="672" y="0"/>
                    <a:pt x="637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90"/>
                    <a:pt x="28" y="419"/>
                    <a:pt x="64" y="419"/>
                  </a:cubicBezTo>
                  <a:cubicBezTo>
                    <a:pt x="637" y="419"/>
                    <a:pt x="637" y="419"/>
                    <a:pt x="637" y="419"/>
                  </a:cubicBezTo>
                  <a:cubicBezTo>
                    <a:pt x="672" y="419"/>
                    <a:pt x="701" y="390"/>
                    <a:pt x="701" y="355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91" y="257"/>
                    <a:pt x="791" y="257"/>
                    <a:pt x="791" y="257"/>
                  </a:cubicBezTo>
                  <a:cubicBezTo>
                    <a:pt x="791" y="281"/>
                    <a:pt x="791" y="281"/>
                    <a:pt x="791" y="281"/>
                  </a:cubicBezTo>
                  <a:lnTo>
                    <a:pt x="853" y="21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">
              <a:solidFill>
                <a:srgbClr val="000000"/>
              </a:solidFill>
              <a:miter lim="800000"/>
              <a:headEnd/>
              <a:tailEnd/>
            </a:ln>
            <a:effectLst>
              <a:outerShdw blurRad="101600" dist="38100" dir="5400000" sx="105000" sy="105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09864" y="3016919"/>
              <a:ext cx="2286000" cy="381000"/>
            </a:xfrm>
            <a:prstGeom prst="rect">
              <a:avLst/>
            </a:prstGeom>
            <a:gradFill>
              <a:gsLst>
                <a:gs pos="0">
                  <a:schemeClr val="bg1">
                    <a:alpha val="81000"/>
                  </a:schemeClr>
                </a:gs>
                <a:gs pos="50000">
                  <a:schemeClr val="bg1">
                    <a:lumMod val="85000"/>
                    <a:alpha val="35000"/>
                  </a:schemeClr>
                </a:gs>
                <a:gs pos="100000">
                  <a:schemeClr val="bg1">
                    <a:lumMod val="95000"/>
                    <a:alpha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9548" y="3261373"/>
              <a:ext cx="236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  <p:grpSp>
        <p:nvGrpSpPr>
          <p:cNvPr id="19" name="Group 20"/>
          <p:cNvGrpSpPr/>
          <p:nvPr/>
        </p:nvGrpSpPr>
        <p:grpSpPr>
          <a:xfrm>
            <a:off x="2133601" y="4636396"/>
            <a:ext cx="3179763" cy="1562100"/>
            <a:chOff x="557464" y="4635163"/>
            <a:chExt cx="3179763" cy="1562100"/>
          </a:xfrm>
        </p:grpSpPr>
        <p:sp>
          <p:nvSpPr>
            <p:cNvPr id="5" name="Freeform 12"/>
            <p:cNvSpPr>
              <a:spLocks/>
            </p:cNvSpPr>
            <p:nvPr/>
          </p:nvSpPr>
          <p:spPr bwMode="auto">
            <a:xfrm>
              <a:off x="557464" y="4635163"/>
              <a:ext cx="3179763" cy="1562100"/>
            </a:xfrm>
            <a:custGeom>
              <a:avLst/>
              <a:gdLst>
                <a:gd name="T0" fmla="*/ 3179763 w 853"/>
                <a:gd name="T1" fmla="*/ 790370 h 419"/>
                <a:gd name="T2" fmla="*/ 2948643 w 853"/>
                <a:gd name="T3" fmla="*/ 536855 h 419"/>
                <a:gd name="T4" fmla="*/ 2948643 w 853"/>
                <a:gd name="T5" fmla="*/ 626331 h 419"/>
                <a:gd name="T6" fmla="*/ 2613147 w 853"/>
                <a:gd name="T7" fmla="*/ 357904 h 419"/>
                <a:gd name="T8" fmla="*/ 2613147 w 853"/>
                <a:gd name="T9" fmla="*/ 238602 h 419"/>
                <a:gd name="T10" fmla="*/ 2374571 w 853"/>
                <a:gd name="T11" fmla="*/ 0 h 419"/>
                <a:gd name="T12" fmla="*/ 238575 w 853"/>
                <a:gd name="T13" fmla="*/ 0 h 419"/>
                <a:gd name="T14" fmla="*/ 0 w 853"/>
                <a:gd name="T15" fmla="*/ 238602 h 419"/>
                <a:gd name="T16" fmla="*/ 0 w 853"/>
                <a:gd name="T17" fmla="*/ 1323498 h 419"/>
                <a:gd name="T18" fmla="*/ 238575 w 853"/>
                <a:gd name="T19" fmla="*/ 1562100 h 419"/>
                <a:gd name="T20" fmla="*/ 2374571 w 853"/>
                <a:gd name="T21" fmla="*/ 1562100 h 419"/>
                <a:gd name="T22" fmla="*/ 2613147 w 853"/>
                <a:gd name="T23" fmla="*/ 1323498 h 419"/>
                <a:gd name="T24" fmla="*/ 2613147 w 853"/>
                <a:gd name="T25" fmla="*/ 1226565 h 419"/>
                <a:gd name="T26" fmla="*/ 2948643 w 853"/>
                <a:gd name="T27" fmla="*/ 958138 h 419"/>
                <a:gd name="T28" fmla="*/ 2948643 w 853"/>
                <a:gd name="T29" fmla="*/ 1047614 h 419"/>
                <a:gd name="T30" fmla="*/ 3179763 w 853"/>
                <a:gd name="T31" fmla="*/ 790370 h 41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853"/>
                <a:gd name="T49" fmla="*/ 0 h 419"/>
                <a:gd name="T50" fmla="*/ 853 w 853"/>
                <a:gd name="T51" fmla="*/ 419 h 41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853" h="419">
                  <a:moveTo>
                    <a:pt x="853" y="212"/>
                  </a:moveTo>
                  <a:cubicBezTo>
                    <a:pt x="791" y="144"/>
                    <a:pt x="791" y="144"/>
                    <a:pt x="791" y="144"/>
                  </a:cubicBezTo>
                  <a:cubicBezTo>
                    <a:pt x="791" y="168"/>
                    <a:pt x="791" y="168"/>
                    <a:pt x="791" y="168"/>
                  </a:cubicBezTo>
                  <a:cubicBezTo>
                    <a:pt x="701" y="96"/>
                    <a:pt x="701" y="96"/>
                    <a:pt x="701" y="96"/>
                  </a:cubicBezTo>
                  <a:cubicBezTo>
                    <a:pt x="701" y="64"/>
                    <a:pt x="701" y="64"/>
                    <a:pt x="701" y="64"/>
                  </a:cubicBezTo>
                  <a:cubicBezTo>
                    <a:pt x="701" y="29"/>
                    <a:pt x="672" y="0"/>
                    <a:pt x="637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355"/>
                    <a:pt x="0" y="355"/>
                    <a:pt x="0" y="355"/>
                  </a:cubicBezTo>
                  <a:cubicBezTo>
                    <a:pt x="0" y="390"/>
                    <a:pt x="28" y="419"/>
                    <a:pt x="64" y="419"/>
                  </a:cubicBezTo>
                  <a:cubicBezTo>
                    <a:pt x="637" y="419"/>
                    <a:pt x="637" y="419"/>
                    <a:pt x="637" y="419"/>
                  </a:cubicBezTo>
                  <a:cubicBezTo>
                    <a:pt x="672" y="419"/>
                    <a:pt x="701" y="390"/>
                    <a:pt x="701" y="355"/>
                  </a:cubicBezTo>
                  <a:cubicBezTo>
                    <a:pt x="701" y="329"/>
                    <a:pt x="701" y="329"/>
                    <a:pt x="701" y="329"/>
                  </a:cubicBezTo>
                  <a:cubicBezTo>
                    <a:pt x="791" y="257"/>
                    <a:pt x="791" y="257"/>
                    <a:pt x="791" y="257"/>
                  </a:cubicBezTo>
                  <a:cubicBezTo>
                    <a:pt x="791" y="281"/>
                    <a:pt x="791" y="281"/>
                    <a:pt x="791" y="281"/>
                  </a:cubicBezTo>
                  <a:lnTo>
                    <a:pt x="853" y="21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">
              <a:solidFill>
                <a:srgbClr val="000000"/>
              </a:solidFill>
              <a:miter lim="800000"/>
              <a:headEnd/>
              <a:tailEnd/>
            </a:ln>
            <a:effectLst>
              <a:outerShdw blurRad="101600" dist="38100" dir="5400000" sx="105000" sy="105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39700" h="139700" prst="divot"/>
            </a:sp3d>
          </p:spPr>
          <p:txBody>
            <a:bodyPr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09864" y="4745455"/>
              <a:ext cx="2286000" cy="381000"/>
            </a:xfrm>
            <a:prstGeom prst="rect">
              <a:avLst/>
            </a:prstGeom>
            <a:gradFill>
              <a:gsLst>
                <a:gs pos="0">
                  <a:schemeClr val="bg1">
                    <a:alpha val="81000"/>
                  </a:schemeClr>
                </a:gs>
                <a:gs pos="50000">
                  <a:schemeClr val="bg1">
                    <a:lumMod val="85000"/>
                    <a:alpha val="35000"/>
                  </a:schemeClr>
                </a:gs>
                <a:gs pos="100000">
                  <a:schemeClr val="bg1">
                    <a:lumMod val="95000"/>
                    <a:alpha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09864" y="4935955"/>
              <a:ext cx="2362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584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/>
          <p:nvPr/>
        </p:nvGrpSpPr>
        <p:grpSpPr>
          <a:xfrm>
            <a:off x="2362200" y="1600200"/>
            <a:ext cx="7315200" cy="7315200"/>
            <a:chOff x="838200" y="1341406"/>
            <a:chExt cx="7315200" cy="7315200"/>
          </a:xfrm>
        </p:grpSpPr>
        <p:sp>
          <p:nvSpPr>
            <p:cNvPr id="2" name="Block Arc 1"/>
            <p:cNvSpPr/>
            <p:nvPr/>
          </p:nvSpPr>
          <p:spPr>
            <a:xfrm>
              <a:off x="1039906" y="1543112"/>
              <a:ext cx="6884894" cy="6884894"/>
            </a:xfrm>
            <a:prstGeom prst="blockArc">
              <a:avLst>
                <a:gd name="adj1" fmla="val 10800000"/>
                <a:gd name="adj2" fmla="val 15555"/>
                <a:gd name="adj3" fmla="val 6150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3" name="Block Arc 2"/>
            <p:cNvSpPr/>
            <p:nvPr/>
          </p:nvSpPr>
          <p:spPr>
            <a:xfrm>
              <a:off x="838200" y="1341406"/>
              <a:ext cx="7315200" cy="7315200"/>
            </a:xfrm>
            <a:prstGeom prst="blockArc">
              <a:avLst>
                <a:gd name="adj1" fmla="val 10800000"/>
                <a:gd name="adj2" fmla="val 14087"/>
                <a:gd name="adj3" fmla="val 1579"/>
              </a:avLst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54230" y="3962403"/>
            <a:ext cx="2008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 Your text here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3000" y="2971803"/>
            <a:ext cx="2008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 Your text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49830" y="3962403"/>
            <a:ext cx="2008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 Your text here</a:t>
            </a:r>
          </a:p>
        </p:txBody>
      </p:sp>
      <p:grpSp>
        <p:nvGrpSpPr>
          <p:cNvPr id="5" name="Group 19"/>
          <p:cNvGrpSpPr/>
          <p:nvPr/>
        </p:nvGrpSpPr>
        <p:grpSpPr>
          <a:xfrm>
            <a:off x="2467057" y="2895603"/>
            <a:ext cx="1570006" cy="787857"/>
            <a:chOff x="943057" y="2636806"/>
            <a:chExt cx="1570006" cy="787857"/>
          </a:xfrm>
        </p:grpSpPr>
        <p:sp>
          <p:nvSpPr>
            <p:cNvPr id="9" name="Isosceles Triangle 8"/>
            <p:cNvSpPr/>
            <p:nvPr/>
          </p:nvSpPr>
          <p:spPr>
            <a:xfrm rot="7189774">
              <a:off x="1461360" y="2372960"/>
              <a:ext cx="533400" cy="1570006"/>
            </a:xfrm>
            <a:prstGeom prst="triangle">
              <a:avLst/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50000">
                  <a:schemeClr val="accent6">
                    <a:lumMod val="50000"/>
                  </a:schemeClr>
                </a:gs>
                <a:gs pos="100000">
                  <a:schemeClr val="accent6">
                    <a:lumMod val="2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t" anchorCtr="0"/>
            <a:lstStyle/>
            <a:p>
              <a:pPr algn="ctr"/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066800" y="26368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bri" pitchFamily="34" charset="0"/>
                </a:rPr>
                <a:t>1</a:t>
              </a:r>
            </a:p>
          </p:txBody>
        </p:sp>
      </p:grpSp>
      <p:grpSp>
        <p:nvGrpSpPr>
          <p:cNvPr id="6" name="Group 20"/>
          <p:cNvGrpSpPr/>
          <p:nvPr/>
        </p:nvGrpSpPr>
        <p:grpSpPr>
          <a:xfrm>
            <a:off x="5715000" y="1249394"/>
            <a:ext cx="533400" cy="1570006"/>
            <a:chOff x="4191000" y="990600"/>
            <a:chExt cx="533400" cy="1570006"/>
          </a:xfrm>
        </p:grpSpPr>
        <p:sp>
          <p:nvSpPr>
            <p:cNvPr id="13" name="Isosceles Triangle 12"/>
            <p:cNvSpPr/>
            <p:nvPr/>
          </p:nvSpPr>
          <p:spPr>
            <a:xfrm rot="10800000" flipH="1">
              <a:off x="4191000" y="990600"/>
              <a:ext cx="533400" cy="1570006"/>
            </a:xfrm>
            <a:prstGeom prst="triangle">
              <a:avLst/>
            </a:prstGeom>
            <a:gradFill>
              <a:gsLst>
                <a:gs pos="0">
                  <a:schemeClr val="tx2">
                    <a:lumMod val="50000"/>
                  </a:schemeClr>
                </a:gs>
                <a:gs pos="5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67200" y="10366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bri" pitchFamily="34" charset="0"/>
                </a:rPr>
                <a:t>2</a:t>
              </a:r>
            </a:p>
          </p:txBody>
        </p:sp>
      </p:grpSp>
      <p:grpSp>
        <p:nvGrpSpPr>
          <p:cNvPr id="7" name="Group 21"/>
          <p:cNvGrpSpPr/>
          <p:nvPr/>
        </p:nvGrpSpPr>
        <p:grpSpPr>
          <a:xfrm>
            <a:off x="7773937" y="2895603"/>
            <a:ext cx="1570006" cy="787857"/>
            <a:chOff x="6249937" y="2636806"/>
            <a:chExt cx="1570006" cy="787857"/>
          </a:xfrm>
          <a:gradFill>
            <a:gsLst>
              <a:gs pos="0">
                <a:schemeClr val="accent5">
                  <a:lumMod val="50000"/>
                </a:schemeClr>
              </a:gs>
              <a:gs pos="5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lin ang="8100000" scaled="0"/>
          </a:gradFill>
        </p:grpSpPr>
        <p:sp>
          <p:nvSpPr>
            <p:cNvPr id="12" name="Isosceles Triangle 11"/>
            <p:cNvSpPr/>
            <p:nvPr/>
          </p:nvSpPr>
          <p:spPr>
            <a:xfrm rot="14410226" flipH="1">
              <a:off x="6768240" y="2372960"/>
              <a:ext cx="533400" cy="157000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315200" y="2636806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bri" pitchFamily="34" charset="0"/>
                </a:rPr>
                <a:t>3</a:t>
              </a:r>
            </a:p>
          </p:txBody>
        </p:sp>
      </p:grpSp>
      <p:grpSp>
        <p:nvGrpSpPr>
          <p:cNvPr id="8" name="Group 24"/>
          <p:cNvGrpSpPr/>
          <p:nvPr/>
        </p:nvGrpSpPr>
        <p:grpSpPr>
          <a:xfrm>
            <a:off x="2286000" y="5364194"/>
            <a:ext cx="7467600" cy="839788"/>
            <a:chOff x="762000" y="5105400"/>
            <a:chExt cx="7467600" cy="839788"/>
          </a:xfrm>
        </p:grpSpPr>
        <p:sp>
          <p:nvSpPr>
            <p:cNvPr id="22" name="Rectangle 21"/>
            <p:cNvSpPr/>
            <p:nvPr/>
          </p:nvSpPr>
          <p:spPr>
            <a:xfrm>
              <a:off x="762000" y="5105400"/>
              <a:ext cx="7467600" cy="762000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95000"/>
                    <a:lumOff val="5000"/>
                  </a:schemeClr>
                </a:gs>
                <a:gs pos="100000">
                  <a:srgbClr val="2E5864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MAIN POINTS IN THIS PRESENTATION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762000" y="5943600"/>
              <a:ext cx="73914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15962"/>
          </a:xfrm>
        </p:spPr>
        <p:txBody>
          <a:bodyPr/>
          <a:lstStyle/>
          <a:p>
            <a:r>
              <a:rPr lang="en-US" dirty="0"/>
              <a:t>3 Agenda Points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5346700"/>
            <a:ext cx="12192000" cy="15113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 flipH="1">
            <a:off x="5783872" y="1970634"/>
            <a:ext cx="335480" cy="41148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flood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10" name="Group 23"/>
          <p:cNvGrpSpPr/>
          <p:nvPr/>
        </p:nvGrpSpPr>
        <p:grpSpPr>
          <a:xfrm>
            <a:off x="2343153" y="1828803"/>
            <a:ext cx="4037013" cy="725487"/>
            <a:chOff x="819150" y="1828800"/>
            <a:chExt cx="4037013" cy="725487"/>
          </a:xfrm>
        </p:grpSpPr>
        <p:sp>
          <p:nvSpPr>
            <p:cNvPr id="2" name="Rounded Rectangle 1"/>
            <p:cNvSpPr/>
            <p:nvPr/>
          </p:nvSpPr>
          <p:spPr>
            <a:xfrm>
              <a:off x="4162105" y="1970634"/>
              <a:ext cx="504497" cy="472966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grpSp>
          <p:nvGrpSpPr>
            <p:cNvPr id="11" name="Group 28"/>
            <p:cNvGrpSpPr/>
            <p:nvPr/>
          </p:nvGrpSpPr>
          <p:grpSpPr>
            <a:xfrm>
              <a:off x="819150" y="1828800"/>
              <a:ext cx="4037013" cy="725487"/>
              <a:chOff x="819150" y="2065338"/>
              <a:chExt cx="4037013" cy="725487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819150" y="2065338"/>
                <a:ext cx="4037013" cy="72548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070677" y="2207172"/>
                <a:ext cx="26499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</p:grpSp>
      <p:grpSp>
        <p:nvGrpSpPr>
          <p:cNvPr id="12" name="Group 24"/>
          <p:cNvGrpSpPr/>
          <p:nvPr/>
        </p:nvGrpSpPr>
        <p:grpSpPr>
          <a:xfrm>
            <a:off x="5527678" y="2964661"/>
            <a:ext cx="4037013" cy="725487"/>
            <a:chOff x="4003675" y="2727325"/>
            <a:chExt cx="4037013" cy="725487"/>
          </a:xfrm>
        </p:grpSpPr>
        <p:sp>
          <p:nvSpPr>
            <p:cNvPr id="3" name="Rounded Rectangle 2"/>
            <p:cNvSpPr/>
            <p:nvPr/>
          </p:nvSpPr>
          <p:spPr>
            <a:xfrm>
              <a:off x="4162105" y="2821972"/>
              <a:ext cx="504497" cy="472966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grpSp>
          <p:nvGrpSpPr>
            <p:cNvPr id="13" name="Group 30"/>
            <p:cNvGrpSpPr/>
            <p:nvPr/>
          </p:nvGrpSpPr>
          <p:grpSpPr>
            <a:xfrm>
              <a:off x="4003675" y="2727325"/>
              <a:ext cx="4037013" cy="725487"/>
              <a:chOff x="4003675" y="2963863"/>
              <a:chExt cx="4037013" cy="725487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4003675" y="2963863"/>
                <a:ext cx="4037013" cy="725487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4856163" y="3069811"/>
                <a:ext cx="230028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</p:grpSp>
      <p:grpSp>
        <p:nvGrpSpPr>
          <p:cNvPr id="14" name="Group 25"/>
          <p:cNvGrpSpPr/>
          <p:nvPr/>
        </p:nvGrpSpPr>
        <p:grpSpPr>
          <a:xfrm>
            <a:off x="2343153" y="4100518"/>
            <a:ext cx="4035425" cy="723900"/>
            <a:chOff x="773113" y="3581400"/>
            <a:chExt cx="4035425" cy="723900"/>
          </a:xfrm>
        </p:grpSpPr>
        <p:sp>
          <p:nvSpPr>
            <p:cNvPr id="4" name="Rounded Rectangle 3"/>
            <p:cNvSpPr/>
            <p:nvPr/>
          </p:nvSpPr>
          <p:spPr>
            <a:xfrm>
              <a:off x="4162105" y="3706757"/>
              <a:ext cx="504497" cy="472966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grpSp>
          <p:nvGrpSpPr>
            <p:cNvPr id="15" name="Group 31"/>
            <p:cNvGrpSpPr/>
            <p:nvPr/>
          </p:nvGrpSpPr>
          <p:grpSpPr>
            <a:xfrm>
              <a:off x="773113" y="3581400"/>
              <a:ext cx="4035425" cy="723900"/>
              <a:chOff x="773113" y="3768725"/>
              <a:chExt cx="4035425" cy="7239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773113" y="3768725"/>
                <a:ext cx="4035425" cy="72390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070677" y="3905383"/>
                <a:ext cx="293299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</p:grp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2057400" y="4572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3 Agenda Points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B0AA263-CA75-47BD-8A32-90D1516173A7}"/>
              </a:ext>
            </a:extLst>
          </p:cNvPr>
          <p:cNvGrpSpPr/>
          <p:nvPr/>
        </p:nvGrpSpPr>
        <p:grpSpPr>
          <a:xfrm>
            <a:off x="-53377" y="316912"/>
            <a:ext cx="5836024" cy="1143000"/>
            <a:chOff x="-20320" y="269558"/>
            <a:chExt cx="4750676" cy="114300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EC1B57D-A824-4347-8F17-DA6E5618EA49}"/>
                </a:ext>
              </a:extLst>
            </p:cNvPr>
            <p:cNvSpPr/>
            <p:nvPr/>
          </p:nvSpPr>
          <p:spPr bwMode="auto">
            <a:xfrm>
              <a:off x="-20320" y="269558"/>
              <a:ext cx="4750676" cy="1143000"/>
            </a:xfrm>
            <a:custGeom>
              <a:avLst/>
              <a:gdLst>
                <a:gd name="connsiteX0" fmla="*/ 0 w 4750676"/>
                <a:gd name="connsiteY0" fmla="*/ 0 h 960438"/>
                <a:gd name="connsiteX1" fmla="*/ 4750676 w 4750676"/>
                <a:gd name="connsiteY1" fmla="*/ 0 h 960438"/>
                <a:gd name="connsiteX2" fmla="*/ 4193621 w 4750676"/>
                <a:gd name="connsiteY2" fmla="*/ 960438 h 960438"/>
                <a:gd name="connsiteX3" fmla="*/ 0 w 4750676"/>
                <a:gd name="connsiteY3" fmla="*/ 960438 h 960438"/>
                <a:gd name="connsiteX4" fmla="*/ 0 w 4750676"/>
                <a:gd name="connsiteY4" fmla="*/ 0 h 960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50676" h="960438">
                  <a:moveTo>
                    <a:pt x="0" y="0"/>
                  </a:moveTo>
                  <a:lnTo>
                    <a:pt x="4750676" y="0"/>
                  </a:lnTo>
                  <a:lnTo>
                    <a:pt x="4193621" y="960438"/>
                  </a:lnTo>
                  <a:lnTo>
                    <a:pt x="0" y="9604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IN"/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04A7992-A089-4909-8189-AA5D875121D8}"/>
                </a:ext>
              </a:extLst>
            </p:cNvPr>
            <p:cNvCxnSpPr>
              <a:cxnSpLocks/>
            </p:cNvCxnSpPr>
            <p:nvPr/>
          </p:nvCxnSpPr>
          <p:spPr>
            <a:xfrm>
              <a:off x="-20320" y="347712"/>
              <a:ext cx="4750676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005BE29-137D-4C88-BAD4-BA3EDC2EA90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323072"/>
              <a:ext cx="424206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val 4"/>
          <p:cNvSpPr/>
          <p:nvPr/>
        </p:nvSpPr>
        <p:spPr>
          <a:xfrm>
            <a:off x="6172200" y="152400"/>
            <a:ext cx="6400800" cy="64008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6665400" y="645600"/>
            <a:ext cx="5414400" cy="5414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3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3">
                  <a:lumMod val="60000"/>
                  <a:lumOff val="40000"/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7103226" y="1100050"/>
            <a:ext cx="4572000" cy="4572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7543800" y="1524000"/>
            <a:ext cx="3657600" cy="36576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3175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7661275" y="1587500"/>
            <a:ext cx="3429000" cy="3429000"/>
            <a:chOff x="-360242" y="3277479"/>
            <a:chExt cx="3429000" cy="3429000"/>
          </a:xfrm>
        </p:grpSpPr>
        <p:grpSp>
          <p:nvGrpSpPr>
            <p:cNvPr id="8" name="Group 14"/>
            <p:cNvGrpSpPr>
              <a:grpSpLocks/>
            </p:cNvGrpSpPr>
            <p:nvPr/>
          </p:nvGrpSpPr>
          <p:grpSpPr bwMode="auto">
            <a:xfrm>
              <a:off x="-360242" y="3277479"/>
              <a:ext cx="3429000" cy="3429000"/>
              <a:chOff x="-360242" y="3277479"/>
              <a:chExt cx="3429000" cy="3429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-360242" y="3277479"/>
                <a:ext cx="3429000" cy="3429000"/>
              </a:xfrm>
              <a:prstGeom prst="ellipse">
                <a:avLst/>
              </a:prstGeom>
              <a:gradFill>
                <a:gsLst>
                  <a:gs pos="0">
                    <a:srgbClr val="FBE4AE"/>
                  </a:gs>
                  <a:gs pos="13000">
                    <a:srgbClr val="BD922A"/>
                  </a:gs>
                  <a:gs pos="21001">
                    <a:srgbClr val="BD922A"/>
                  </a:gs>
                  <a:gs pos="63000">
                    <a:srgbClr val="FBE4AE"/>
                  </a:gs>
                  <a:gs pos="67000">
                    <a:srgbClr val="BD922A"/>
                  </a:gs>
                  <a:gs pos="69000">
                    <a:srgbClr val="835E17"/>
                  </a:gs>
                  <a:gs pos="82001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-199904" y="3437817"/>
                <a:ext cx="3108325" cy="310832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>
                  <a:solidFill>
                    <a:prstClr val="white"/>
                  </a:solidFill>
                </a:endParaRPr>
              </a:p>
            </p:txBody>
          </p:sp>
        </p:grpSp>
        <p:pic>
          <p:nvPicPr>
            <p:cNvPr id="2062" name="Picture 3"/>
            <p:cNvPicPr preferRelativeResize="0">
              <a:picLocks noChangeArrowheads="1"/>
            </p:cNvPicPr>
            <p:nvPr/>
          </p:nvPicPr>
          <p:blipFill>
            <a:blip r:embed="rId4"/>
            <a:stretch>
              <a:fillRect/>
            </a:stretch>
          </p:blipFill>
          <p:spPr bwMode="auto">
            <a:xfrm>
              <a:off x="-110920" y="3531801"/>
              <a:ext cx="2926080" cy="29200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52400" y="391044"/>
            <a:ext cx="8229600" cy="994736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Agenda Slide (Editable)</a:t>
            </a:r>
          </a:p>
        </p:txBody>
      </p:sp>
      <p:sp>
        <p:nvSpPr>
          <p:cNvPr id="19" name="Content Placeholder 18"/>
          <p:cNvSpPr>
            <a:spLocks noGrp="1"/>
          </p:cNvSpPr>
          <p:nvPr>
            <p:ph idx="1"/>
          </p:nvPr>
        </p:nvSpPr>
        <p:spPr>
          <a:xfrm>
            <a:off x="289249" y="2544762"/>
            <a:ext cx="5103845" cy="3034943"/>
          </a:xfrm>
        </p:spPr>
        <p:txBody>
          <a:bodyPr>
            <a:normAutofit/>
          </a:bodyPr>
          <a:lstStyle/>
          <a:p>
            <a:r>
              <a:rPr lang="en-US" dirty="0"/>
              <a:t>Your first agenda item goes here</a:t>
            </a:r>
          </a:p>
          <a:p>
            <a:r>
              <a:rPr lang="en-US" dirty="0"/>
              <a:t>Your second agenda item goes here</a:t>
            </a:r>
          </a:p>
          <a:p>
            <a:r>
              <a:rPr lang="en-US" dirty="0"/>
              <a:t>Your third agenda item goes here</a:t>
            </a:r>
          </a:p>
          <a:p>
            <a:r>
              <a:rPr lang="en-US" dirty="0"/>
              <a:t>Your fourth agenda item goes here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3365" y="831831"/>
            <a:ext cx="4818470" cy="5041939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en-IN" sz="2400" b="1" dirty="0"/>
              <a:t>         Your text here	                 Your Text here                           Your text here	      Your Text here             Your text here             Your Text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8795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6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7170">
            <a:extLst>
              <a:ext uri="{FF2B5EF4-FFF2-40B4-BE49-F238E27FC236}">
                <a16:creationId xmlns:a16="http://schemas.microsoft.com/office/drawing/2014/main" id="{BE8EA25D-BDCB-48EA-BB46-1C10973FBB09}"/>
              </a:ext>
            </a:extLst>
          </p:cNvPr>
          <p:cNvSpPr/>
          <p:nvPr/>
        </p:nvSpPr>
        <p:spPr bwMode="auto">
          <a:xfrm>
            <a:off x="6125991" y="0"/>
            <a:ext cx="6066009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lowchart: Process 34">
            <a:extLst>
              <a:ext uri="{FF2B5EF4-FFF2-40B4-BE49-F238E27FC236}">
                <a16:creationId xmlns:a16="http://schemas.microsoft.com/office/drawing/2014/main" id="{6776196D-33C5-494C-BA91-1A2B021E553B}"/>
              </a:ext>
            </a:extLst>
          </p:cNvPr>
          <p:cNvSpPr/>
          <p:nvPr/>
        </p:nvSpPr>
        <p:spPr bwMode="auto">
          <a:xfrm>
            <a:off x="0" y="359229"/>
            <a:ext cx="12192000" cy="1058409"/>
          </a:xfrm>
          <a:prstGeom prst="flowChartProcess">
            <a:avLst/>
          </a:prstGeom>
          <a:solidFill>
            <a:schemeClr val="tx1">
              <a:lumMod val="95000"/>
              <a:lumOff val="5000"/>
              <a:alpha val="23000"/>
            </a:schemeClr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CC8480-0BBB-4C3A-981C-038283BE1B71}"/>
              </a:ext>
            </a:extLst>
          </p:cNvPr>
          <p:cNvGrpSpPr/>
          <p:nvPr/>
        </p:nvGrpSpPr>
        <p:grpSpPr>
          <a:xfrm>
            <a:off x="813688" y="1722441"/>
            <a:ext cx="4543877" cy="1066800"/>
            <a:chOff x="1780723" y="1896209"/>
            <a:chExt cx="4543877" cy="1066800"/>
          </a:xfrm>
        </p:grpSpPr>
        <p:sp>
          <p:nvSpPr>
            <p:cNvPr id="2" name="Rounded Rectangle 1"/>
            <p:cNvSpPr/>
            <p:nvPr/>
          </p:nvSpPr>
          <p:spPr>
            <a:xfrm>
              <a:off x="1780723" y="1896209"/>
              <a:ext cx="4543877" cy="1066800"/>
            </a:xfrm>
            <a:prstGeom prst="roundRect">
              <a:avLst>
                <a:gd name="adj" fmla="val 29967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5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4" name="Picture 13" descr="Rounded rectangle.png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343" y="1914029"/>
              <a:ext cx="4419600" cy="22919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767355" y="2044742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may include your text here. Keep it short.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A66EF1-DE98-4DC1-9BB0-A1CCBE97B9A2}"/>
              </a:ext>
            </a:extLst>
          </p:cNvPr>
          <p:cNvGrpSpPr/>
          <p:nvPr/>
        </p:nvGrpSpPr>
        <p:grpSpPr>
          <a:xfrm>
            <a:off x="893297" y="1786037"/>
            <a:ext cx="914400" cy="914400"/>
            <a:chOff x="1860332" y="1959805"/>
            <a:chExt cx="914400" cy="9144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7AFFA9-95BC-465B-B3CB-AAC04F3B90BD}"/>
                </a:ext>
              </a:extLst>
            </p:cNvPr>
            <p:cNvSpPr/>
            <p:nvPr/>
          </p:nvSpPr>
          <p:spPr>
            <a:xfrm>
              <a:off x="1860332" y="19598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86539" y="2032285"/>
              <a:ext cx="4619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1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D1D583-38AA-4D83-9976-279C8F0A6C83}"/>
              </a:ext>
            </a:extLst>
          </p:cNvPr>
          <p:cNvGrpSpPr/>
          <p:nvPr/>
        </p:nvGrpSpPr>
        <p:grpSpPr>
          <a:xfrm>
            <a:off x="813688" y="2912158"/>
            <a:ext cx="4543877" cy="1066800"/>
            <a:chOff x="1780723" y="1896209"/>
            <a:chExt cx="4543877" cy="1066800"/>
          </a:xfrm>
        </p:grpSpPr>
        <p:sp>
          <p:nvSpPr>
            <p:cNvPr id="47" name="Rounded Rectangle 1">
              <a:extLst>
                <a:ext uri="{FF2B5EF4-FFF2-40B4-BE49-F238E27FC236}">
                  <a16:creationId xmlns:a16="http://schemas.microsoft.com/office/drawing/2014/main" id="{C6ACB020-8F15-4F50-9C5B-6B17A55C5622}"/>
                </a:ext>
              </a:extLst>
            </p:cNvPr>
            <p:cNvSpPr/>
            <p:nvPr/>
          </p:nvSpPr>
          <p:spPr>
            <a:xfrm>
              <a:off x="1780723" y="1896209"/>
              <a:ext cx="4543877" cy="1066800"/>
            </a:xfrm>
            <a:prstGeom prst="roundRect">
              <a:avLst>
                <a:gd name="adj" fmla="val 2996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8" name="Picture 47" descr="Rounded rectangle.png">
              <a:extLst>
                <a:ext uri="{FF2B5EF4-FFF2-40B4-BE49-F238E27FC236}">
                  <a16:creationId xmlns:a16="http://schemas.microsoft.com/office/drawing/2014/main" id="{AA236C0C-C32B-4789-AF14-F4E856EAF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343" y="1914029"/>
              <a:ext cx="4419600" cy="229193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D9FD02C-A7FE-49E1-93A0-BDBD7A1544C1}"/>
                </a:ext>
              </a:extLst>
            </p:cNvPr>
            <p:cNvSpPr txBox="1"/>
            <p:nvPr/>
          </p:nvSpPr>
          <p:spPr>
            <a:xfrm>
              <a:off x="2797651" y="2032283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may include your text here. Keep it short.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6AB087CB-9581-4F73-8680-B86D48C39EC1}"/>
              </a:ext>
            </a:extLst>
          </p:cNvPr>
          <p:cNvGrpSpPr/>
          <p:nvPr/>
        </p:nvGrpSpPr>
        <p:grpSpPr>
          <a:xfrm>
            <a:off x="893297" y="2975754"/>
            <a:ext cx="914400" cy="914400"/>
            <a:chOff x="1860332" y="1959805"/>
            <a:chExt cx="914400" cy="914400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F87426B-07A4-46B1-9CE5-6428544E1E30}"/>
                </a:ext>
              </a:extLst>
            </p:cNvPr>
            <p:cNvSpPr/>
            <p:nvPr/>
          </p:nvSpPr>
          <p:spPr>
            <a:xfrm>
              <a:off x="1860332" y="19598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30F9CDD-C753-4500-9B84-DAE412CDBCD0}"/>
                </a:ext>
              </a:extLst>
            </p:cNvPr>
            <p:cNvSpPr txBox="1"/>
            <p:nvPr/>
          </p:nvSpPr>
          <p:spPr>
            <a:xfrm>
              <a:off x="2086539" y="2032285"/>
              <a:ext cx="4619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2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B14E92E-0B79-44D0-BE51-692ED5B5ADFD}"/>
              </a:ext>
            </a:extLst>
          </p:cNvPr>
          <p:cNvGrpSpPr/>
          <p:nvPr/>
        </p:nvGrpSpPr>
        <p:grpSpPr>
          <a:xfrm>
            <a:off x="813688" y="4101875"/>
            <a:ext cx="4543877" cy="1066800"/>
            <a:chOff x="1780723" y="1896209"/>
            <a:chExt cx="4543877" cy="1066800"/>
          </a:xfrm>
        </p:grpSpPr>
        <p:sp>
          <p:nvSpPr>
            <p:cNvPr id="54" name="Rounded Rectangle 1">
              <a:extLst>
                <a:ext uri="{FF2B5EF4-FFF2-40B4-BE49-F238E27FC236}">
                  <a16:creationId xmlns:a16="http://schemas.microsoft.com/office/drawing/2014/main" id="{5E27B9AC-FEEE-4B9D-96E9-A767FFEA4CBB}"/>
                </a:ext>
              </a:extLst>
            </p:cNvPr>
            <p:cNvSpPr/>
            <p:nvPr/>
          </p:nvSpPr>
          <p:spPr>
            <a:xfrm>
              <a:off x="1780723" y="1896209"/>
              <a:ext cx="4543877" cy="1066800"/>
            </a:xfrm>
            <a:prstGeom prst="roundRect">
              <a:avLst>
                <a:gd name="adj" fmla="val 29967"/>
              </a:avLst>
            </a:prstGeom>
            <a:gradFill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5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55" name="Picture 54" descr="Rounded rectangle.png">
              <a:extLst>
                <a:ext uri="{FF2B5EF4-FFF2-40B4-BE49-F238E27FC236}">
                  <a16:creationId xmlns:a16="http://schemas.microsoft.com/office/drawing/2014/main" id="{75BF0947-D6D5-4E41-AD83-B88E1A370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343" y="1914029"/>
              <a:ext cx="4419600" cy="229193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4D75759-E11E-478E-8043-F17CE8D78E55}"/>
                </a:ext>
              </a:extLst>
            </p:cNvPr>
            <p:cNvSpPr txBox="1"/>
            <p:nvPr/>
          </p:nvSpPr>
          <p:spPr>
            <a:xfrm>
              <a:off x="2752111" y="2037603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may include your text here. Keep it short.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9DDF28D-3011-4C57-B9CC-C782CF1E7EE8}"/>
              </a:ext>
            </a:extLst>
          </p:cNvPr>
          <p:cNvGrpSpPr/>
          <p:nvPr/>
        </p:nvGrpSpPr>
        <p:grpSpPr>
          <a:xfrm>
            <a:off x="893297" y="4165471"/>
            <a:ext cx="914400" cy="914400"/>
            <a:chOff x="1860332" y="1959805"/>
            <a:chExt cx="914400" cy="91440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E067328-705B-4842-9C86-7F0DF32352A2}"/>
                </a:ext>
              </a:extLst>
            </p:cNvPr>
            <p:cNvSpPr/>
            <p:nvPr/>
          </p:nvSpPr>
          <p:spPr>
            <a:xfrm>
              <a:off x="1860332" y="19598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CFEAB66-03C5-4E50-998E-86DD40A92973}"/>
                </a:ext>
              </a:extLst>
            </p:cNvPr>
            <p:cNvSpPr txBox="1"/>
            <p:nvPr/>
          </p:nvSpPr>
          <p:spPr>
            <a:xfrm>
              <a:off x="2086539" y="2032285"/>
              <a:ext cx="4619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3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4C7C86C-87A2-48E9-AD12-13726CC3AB08}"/>
              </a:ext>
            </a:extLst>
          </p:cNvPr>
          <p:cNvGrpSpPr/>
          <p:nvPr/>
        </p:nvGrpSpPr>
        <p:grpSpPr>
          <a:xfrm>
            <a:off x="813688" y="5291591"/>
            <a:ext cx="4543877" cy="1066800"/>
            <a:chOff x="1780723" y="1896209"/>
            <a:chExt cx="4543877" cy="1066800"/>
          </a:xfrm>
        </p:grpSpPr>
        <p:sp>
          <p:nvSpPr>
            <p:cNvPr id="61" name="Rounded Rectangle 1">
              <a:extLst>
                <a:ext uri="{FF2B5EF4-FFF2-40B4-BE49-F238E27FC236}">
                  <a16:creationId xmlns:a16="http://schemas.microsoft.com/office/drawing/2014/main" id="{B4F0D029-9BC5-4B0A-9DAD-14652D7ED469}"/>
                </a:ext>
              </a:extLst>
            </p:cNvPr>
            <p:cNvSpPr/>
            <p:nvPr/>
          </p:nvSpPr>
          <p:spPr>
            <a:xfrm>
              <a:off x="1780723" y="1896209"/>
              <a:ext cx="4543877" cy="1066800"/>
            </a:xfrm>
            <a:prstGeom prst="roundRect">
              <a:avLst>
                <a:gd name="adj" fmla="val 29967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2" name="Picture 61" descr="Rounded rectangle.png">
              <a:extLst>
                <a:ext uri="{FF2B5EF4-FFF2-40B4-BE49-F238E27FC236}">
                  <a16:creationId xmlns:a16="http://schemas.microsoft.com/office/drawing/2014/main" id="{AE0674AE-3891-434E-B3EC-7CC1F663B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5343" y="1914029"/>
              <a:ext cx="4419600" cy="229193"/>
            </a:xfrm>
            <a:prstGeom prst="rect">
              <a:avLst/>
            </a:prstGeom>
          </p:spPr>
        </p:pic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93B92DC-6CA5-47E8-B49B-14416CB094A9}"/>
                </a:ext>
              </a:extLst>
            </p:cNvPr>
            <p:cNvSpPr txBox="1"/>
            <p:nvPr/>
          </p:nvSpPr>
          <p:spPr>
            <a:xfrm>
              <a:off x="2797651" y="2063062"/>
              <a:ext cx="3429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may include your text here. Keep it short.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154A68C-0238-4903-84C1-AD68AB774D9E}"/>
              </a:ext>
            </a:extLst>
          </p:cNvPr>
          <p:cNvGrpSpPr/>
          <p:nvPr/>
        </p:nvGrpSpPr>
        <p:grpSpPr>
          <a:xfrm>
            <a:off x="893297" y="5355187"/>
            <a:ext cx="914400" cy="914400"/>
            <a:chOff x="1860332" y="1959805"/>
            <a:chExt cx="914400" cy="9144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6F909EDC-88E1-43EE-9F1E-67063B7747DD}"/>
                </a:ext>
              </a:extLst>
            </p:cNvPr>
            <p:cNvSpPr/>
            <p:nvPr/>
          </p:nvSpPr>
          <p:spPr>
            <a:xfrm>
              <a:off x="1860332" y="1959805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457200" h="457200"/>
              <a:bevelB w="457200" h="4572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7F4D56-0024-41EE-B4B5-A46C31E42FC2}"/>
                </a:ext>
              </a:extLst>
            </p:cNvPr>
            <p:cNvSpPr txBox="1"/>
            <p:nvPr/>
          </p:nvSpPr>
          <p:spPr>
            <a:xfrm>
              <a:off x="2086539" y="2032285"/>
              <a:ext cx="4619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4</a:t>
              </a:r>
            </a:p>
          </p:txBody>
        </p:sp>
      </p:grpSp>
      <p:sp>
        <p:nvSpPr>
          <p:cNvPr id="17" name="Flowchart: Process 16">
            <a:extLst>
              <a:ext uri="{FF2B5EF4-FFF2-40B4-BE49-F238E27FC236}">
                <a16:creationId xmlns:a16="http://schemas.microsoft.com/office/drawing/2014/main" id="{082EB33C-8D90-4350-AB72-72BE6599B75C}"/>
              </a:ext>
            </a:extLst>
          </p:cNvPr>
          <p:cNvSpPr/>
          <p:nvPr/>
        </p:nvSpPr>
        <p:spPr bwMode="auto">
          <a:xfrm rot="10800000" flipH="1" flipV="1">
            <a:off x="6836464" y="1737235"/>
            <a:ext cx="4645062" cy="4645152"/>
          </a:xfrm>
          <a:prstGeom prst="flowChartProcess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Presentation Agenda</a:t>
            </a:r>
          </a:p>
        </p:txBody>
      </p:sp>
      <p:sp>
        <p:nvSpPr>
          <p:cNvPr id="7173" name="Isosceles Triangle 7172">
            <a:extLst>
              <a:ext uri="{FF2B5EF4-FFF2-40B4-BE49-F238E27FC236}">
                <a16:creationId xmlns:a16="http://schemas.microsoft.com/office/drawing/2014/main" id="{6CAA6EC3-D238-4B1F-96BC-5E5908EF2027}"/>
              </a:ext>
            </a:extLst>
          </p:cNvPr>
          <p:cNvSpPr/>
          <p:nvPr/>
        </p:nvSpPr>
        <p:spPr bwMode="auto">
          <a:xfrm rot="5400000">
            <a:off x="5645576" y="3908744"/>
            <a:ext cx="1143000" cy="30213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29149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>
            <a:extLst>
              <a:ext uri="{FF2B5EF4-FFF2-40B4-BE49-F238E27FC236}">
                <a16:creationId xmlns:a16="http://schemas.microsoft.com/office/drawing/2014/main" id="{59959666-1F88-49BA-91CC-7F7913CCE515}"/>
              </a:ext>
            </a:extLst>
          </p:cNvPr>
          <p:cNvSpPr/>
          <p:nvPr/>
        </p:nvSpPr>
        <p:spPr>
          <a:xfrm>
            <a:off x="5286781" y="838200"/>
            <a:ext cx="1219200" cy="12192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71450">
            <a:solidFill>
              <a:schemeClr val="bg1">
                <a:lumMod val="85000"/>
              </a:schemeClr>
            </a:solidFill>
          </a:ln>
          <a:scene3d>
            <a:camera prst="isometricOffAxis2Top"/>
            <a:lightRig rig="contrasting" dir="t"/>
          </a:scene3d>
          <a:sp3d extrusionH="215900" contourW="12700" prstMaterial="plastic">
            <a:bevelT prst="slope"/>
            <a:extrusionClr>
              <a:schemeClr val="bg1">
                <a:lumMod val="8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64BF4A1-DF9B-42B8-B12B-8C41A791AF7C}"/>
              </a:ext>
            </a:extLst>
          </p:cNvPr>
          <p:cNvSpPr/>
          <p:nvPr/>
        </p:nvSpPr>
        <p:spPr>
          <a:xfrm>
            <a:off x="8174972" y="2132274"/>
            <a:ext cx="1371600" cy="1371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71450">
            <a:solidFill>
              <a:schemeClr val="bg1">
                <a:lumMod val="85000"/>
              </a:schemeClr>
            </a:solidFill>
          </a:ln>
          <a:scene3d>
            <a:camera prst="isometricOffAxis2Top"/>
            <a:lightRig rig="contrasting" dir="t"/>
          </a:scene3d>
          <a:sp3d extrusionH="215900" contourW="12700" prstMaterial="plastic">
            <a:bevelT prst="slope"/>
            <a:extrusionClr>
              <a:schemeClr val="bg1">
                <a:lumMod val="8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FF500F1-E6E1-46A6-BEF8-D258A27A97A9}"/>
              </a:ext>
            </a:extLst>
          </p:cNvPr>
          <p:cNvSpPr/>
          <p:nvPr/>
        </p:nvSpPr>
        <p:spPr>
          <a:xfrm>
            <a:off x="5140200" y="4800600"/>
            <a:ext cx="1581530" cy="158153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71450">
            <a:solidFill>
              <a:schemeClr val="bg1">
                <a:lumMod val="85000"/>
              </a:schemeClr>
            </a:solidFill>
          </a:ln>
          <a:scene3d>
            <a:camera prst="isometricOffAxis2Top"/>
            <a:lightRig rig="contrasting" dir="t"/>
          </a:scene3d>
          <a:sp3d extrusionH="254000" contourW="12700" prstMaterial="plastic">
            <a:bevelT prst="slope"/>
            <a:extrusionClr>
              <a:schemeClr val="bg1">
                <a:lumMod val="8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3F6F534-C185-40A1-8BD3-C959481A1C18}"/>
              </a:ext>
            </a:extLst>
          </p:cNvPr>
          <p:cNvSpPr/>
          <p:nvPr/>
        </p:nvSpPr>
        <p:spPr>
          <a:xfrm>
            <a:off x="2299658" y="2082338"/>
            <a:ext cx="1371600" cy="137160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71450">
            <a:solidFill>
              <a:schemeClr val="bg1">
                <a:lumMod val="85000"/>
              </a:schemeClr>
            </a:solidFill>
          </a:ln>
          <a:scene3d>
            <a:camera prst="isometricOffAxis2Top"/>
            <a:lightRig rig="contrasting" dir="t"/>
          </a:scene3d>
          <a:sp3d extrusionH="215900" contourW="12700" prstMaterial="plastic">
            <a:bevelT prst="slope"/>
            <a:extrusionClr>
              <a:schemeClr val="bg1">
                <a:lumMod val="8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Quad Arrow Callout 1"/>
          <p:cNvSpPr/>
          <p:nvPr/>
        </p:nvSpPr>
        <p:spPr>
          <a:xfrm>
            <a:off x="3962400" y="914400"/>
            <a:ext cx="3886200" cy="3886200"/>
          </a:xfrm>
          <a:prstGeom prst="quadArrowCallout">
            <a:avLst/>
          </a:prstGeom>
          <a:effectLst>
            <a:outerShdw blurRad="1397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 fov="6300000"/>
            <a:lightRig rig="contrasting" dir="t"/>
          </a:scene3d>
          <a:sp3d extrusionH="317500" prstMaterial="dkEdge">
            <a:bevelT prst="relaxedInset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0" y="762000"/>
            <a:ext cx="5357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534401" y="1923872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44362" y="4620162"/>
            <a:ext cx="7040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45186" y="1923684"/>
            <a:ext cx="6527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effectLst>
                  <a:reflection blurRad="6350" stA="55000" endA="300" endPos="45500" dir="5400000" sy="-100000" algn="bl" rotWithShape="0"/>
                </a:effectLst>
                <a:latin typeface="Calibri" pitchFamily="34" charset="0"/>
              </a:rPr>
              <a:t>4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81801" y="1371600"/>
            <a:ext cx="1648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Your text 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71967" y="339069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09700" y="333981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956790" y="5528755"/>
            <a:ext cx="223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Your 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08538" y="2602231"/>
            <a:ext cx="16438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AGENDA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 Agenda Points</a:t>
            </a:r>
            <a:endParaRPr lang="en-IN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8" grpId="0" animBg="1"/>
      <p:bldP spid="8" grpId="0" animBg="1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2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-182880" y="213360"/>
            <a:ext cx="14660880" cy="2651760"/>
          </a:xfrm>
          <a:prstGeom prst="rect">
            <a:avLst/>
          </a:prstGeom>
          <a:solidFill>
            <a:srgbClr val="000000"/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2700000">
              <a:rot lat="18908240" lon="18735285" rev="3336693"/>
            </a:camera>
            <a:lightRig rig="threePt" dir="t">
              <a:rot lat="0" lon="0" rev="0"/>
            </a:lightRig>
          </a:scene3d>
          <a:sp3d extrusionH="69850" prstMaterial="clear">
            <a:bevelT w="260350" h="50800" prst="softRound"/>
            <a:bevelB prst="softRound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l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4 Agenda Points</a:t>
            </a:r>
            <a:endParaRPr lang="en-IN" dirty="0"/>
          </a:p>
        </p:txBody>
      </p:sp>
      <p:grpSp>
        <p:nvGrpSpPr>
          <p:cNvPr id="5" name="Group 4"/>
          <p:cNvGrpSpPr/>
          <p:nvPr/>
        </p:nvGrpSpPr>
        <p:grpSpPr>
          <a:xfrm>
            <a:off x="730762" y="2527720"/>
            <a:ext cx="1440000" cy="1578543"/>
            <a:chOff x="1059375" y="3511663"/>
            <a:chExt cx="1976104" cy="2166225"/>
          </a:xfrm>
        </p:grpSpPr>
        <p:sp>
          <p:nvSpPr>
            <p:cNvPr id="3" name="Ellipse 53">
              <a:extLst>
                <a:ext uri="{FF2B5EF4-FFF2-40B4-BE49-F238E27FC236}">
                  <a16:creationId xmlns:a16="http://schemas.microsoft.com/office/drawing/2014/main" id="{99AEC374-AA12-4C7B-AC37-A575E676A5AC}"/>
                </a:ext>
              </a:extLst>
            </p:cNvPr>
            <p:cNvSpPr/>
            <p:nvPr/>
          </p:nvSpPr>
          <p:spPr bwMode="auto">
            <a:xfrm>
              <a:off x="1090328" y="5185905"/>
              <a:ext cx="1866186" cy="491983"/>
            </a:xfrm>
            <a:prstGeom prst="ellipse">
              <a:avLst/>
            </a:prstGeom>
            <a:gradFill flip="none" rotWithShape="1">
              <a:gsLst>
                <a:gs pos="24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5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9F2CDA7-0888-41AF-97F3-8E635A2F2DE6}"/>
                </a:ext>
              </a:extLst>
            </p:cNvPr>
            <p:cNvSpPr/>
            <p:nvPr/>
          </p:nvSpPr>
          <p:spPr>
            <a:xfrm>
              <a:off x="1059375" y="3511663"/>
              <a:ext cx="1976104" cy="197610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762000" h="762000"/>
              <a:bevelB w="762000" h="762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950087" y="1765720"/>
            <a:ext cx="1440000" cy="1578543"/>
            <a:chOff x="1059375" y="3511663"/>
            <a:chExt cx="1976104" cy="2166225"/>
          </a:xfrm>
        </p:grpSpPr>
        <p:sp>
          <p:nvSpPr>
            <p:cNvPr id="7" name="Ellipse 53">
              <a:extLst>
                <a:ext uri="{FF2B5EF4-FFF2-40B4-BE49-F238E27FC236}">
                  <a16:creationId xmlns:a16="http://schemas.microsoft.com/office/drawing/2014/main" id="{99AEC374-AA12-4C7B-AC37-A575E676A5AC}"/>
                </a:ext>
              </a:extLst>
            </p:cNvPr>
            <p:cNvSpPr/>
            <p:nvPr/>
          </p:nvSpPr>
          <p:spPr bwMode="auto">
            <a:xfrm>
              <a:off x="1090328" y="5185905"/>
              <a:ext cx="1866186" cy="491983"/>
            </a:xfrm>
            <a:prstGeom prst="ellipse">
              <a:avLst/>
            </a:prstGeom>
            <a:gradFill flip="none" rotWithShape="1">
              <a:gsLst>
                <a:gs pos="24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5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9F2CDA7-0888-41AF-97F3-8E635A2F2DE6}"/>
                </a:ext>
              </a:extLst>
            </p:cNvPr>
            <p:cNvSpPr/>
            <p:nvPr/>
          </p:nvSpPr>
          <p:spPr>
            <a:xfrm>
              <a:off x="1059375" y="3511663"/>
              <a:ext cx="1976104" cy="197610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762000" h="762000"/>
              <a:bevelB w="762000" h="762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69412" y="1003720"/>
            <a:ext cx="1440000" cy="1578543"/>
            <a:chOff x="1059375" y="3511663"/>
            <a:chExt cx="1976104" cy="2166225"/>
          </a:xfrm>
        </p:grpSpPr>
        <p:sp>
          <p:nvSpPr>
            <p:cNvPr id="10" name="Ellipse 53">
              <a:extLst>
                <a:ext uri="{FF2B5EF4-FFF2-40B4-BE49-F238E27FC236}">
                  <a16:creationId xmlns:a16="http://schemas.microsoft.com/office/drawing/2014/main" id="{99AEC374-AA12-4C7B-AC37-A575E676A5AC}"/>
                </a:ext>
              </a:extLst>
            </p:cNvPr>
            <p:cNvSpPr/>
            <p:nvPr/>
          </p:nvSpPr>
          <p:spPr bwMode="auto">
            <a:xfrm>
              <a:off x="1090328" y="5185905"/>
              <a:ext cx="1866186" cy="491983"/>
            </a:xfrm>
            <a:prstGeom prst="ellipse">
              <a:avLst/>
            </a:prstGeom>
            <a:gradFill flip="none" rotWithShape="1">
              <a:gsLst>
                <a:gs pos="24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5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9F2CDA7-0888-41AF-97F3-8E635A2F2DE6}"/>
                </a:ext>
              </a:extLst>
            </p:cNvPr>
            <p:cNvSpPr/>
            <p:nvPr/>
          </p:nvSpPr>
          <p:spPr>
            <a:xfrm>
              <a:off x="1059375" y="3511663"/>
              <a:ext cx="1976104" cy="197610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762000" h="762000"/>
              <a:bevelB w="762000" h="762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3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388737" y="241720"/>
            <a:ext cx="1440000" cy="1578543"/>
            <a:chOff x="1059375" y="3511663"/>
            <a:chExt cx="1976104" cy="2166225"/>
          </a:xfrm>
        </p:grpSpPr>
        <p:sp>
          <p:nvSpPr>
            <p:cNvPr id="13" name="Ellipse 53">
              <a:extLst>
                <a:ext uri="{FF2B5EF4-FFF2-40B4-BE49-F238E27FC236}">
                  <a16:creationId xmlns:a16="http://schemas.microsoft.com/office/drawing/2014/main" id="{99AEC374-AA12-4C7B-AC37-A575E676A5AC}"/>
                </a:ext>
              </a:extLst>
            </p:cNvPr>
            <p:cNvSpPr/>
            <p:nvPr/>
          </p:nvSpPr>
          <p:spPr bwMode="auto">
            <a:xfrm>
              <a:off x="1090328" y="5185905"/>
              <a:ext cx="1866186" cy="491983"/>
            </a:xfrm>
            <a:prstGeom prst="ellipse">
              <a:avLst/>
            </a:prstGeom>
            <a:gradFill flip="none" rotWithShape="1">
              <a:gsLst>
                <a:gs pos="24000">
                  <a:schemeClr val="tx1"/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>
              <a:softEdge rad="127000"/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a-DK" sz="54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9F2CDA7-0888-41AF-97F3-8E635A2F2DE6}"/>
                </a:ext>
              </a:extLst>
            </p:cNvPr>
            <p:cNvSpPr/>
            <p:nvPr/>
          </p:nvSpPr>
          <p:spPr>
            <a:xfrm>
              <a:off x="1059375" y="3511663"/>
              <a:ext cx="1976104" cy="1976103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762000" h="762000"/>
              <a:bevelB w="762000" h="762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Tw Cen MT Condensed Extra Bold" panose="020B0803020202020204" pitchFamily="34" charset="0"/>
                </a:rPr>
                <a:t>4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945880" y="1999747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Your 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66560" y="2823934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Your text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7240" y="3648121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Your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407920" y="4472307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4252826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3" presetClass="path" presetSubtype="0" decel="1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992 -0.48356 L -2.08333E-6 4.07407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38" y="2409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decel="1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906 -0.37245 L 5.18249E-17 -4.81481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05" y="1854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decel="1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209 -0.26134 L 4.0766E-17 -7.40741E-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95" y="126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3" presetClass="path" presetSubtype="0" decel="1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383 -0.15023 L -0.00117 -0.00579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50" y="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389" y="0"/>
            <a:ext cx="12155131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7277300" y="0"/>
            <a:ext cx="4914700" cy="5133628"/>
          </a:xfrm>
          <a:custGeom>
            <a:avLst/>
            <a:gdLst>
              <a:gd name="connsiteX0" fmla="*/ 922976 w 1739196"/>
              <a:gd name="connsiteY0" fmla="*/ 0 h 1811176"/>
              <a:gd name="connsiteX1" fmla="*/ 1739196 w 1739196"/>
              <a:gd name="connsiteY1" fmla="*/ 0 h 1811176"/>
              <a:gd name="connsiteX2" fmla="*/ 1739196 w 1739196"/>
              <a:gd name="connsiteY2" fmla="*/ 1811176 h 1811176"/>
              <a:gd name="connsiteX3" fmla="*/ 0 w 1739196"/>
              <a:gd name="connsiteY3" fmla="*/ 1811176 h 1811176"/>
              <a:gd name="connsiteX4" fmla="*/ 922976 w 1739196"/>
              <a:gd name="connsiteY4" fmla="*/ 0 h 18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39196" h="1811176">
                <a:moveTo>
                  <a:pt x="922976" y="0"/>
                </a:moveTo>
                <a:lnTo>
                  <a:pt x="1739196" y="0"/>
                </a:lnTo>
                <a:lnTo>
                  <a:pt x="1739196" y="1811176"/>
                </a:lnTo>
                <a:lnTo>
                  <a:pt x="0" y="1811176"/>
                </a:lnTo>
                <a:lnTo>
                  <a:pt x="922976" y="0"/>
                </a:lnTo>
                <a:close/>
              </a:path>
            </a:pathLst>
          </a:custGeom>
          <a:solidFill>
            <a:schemeClr val="tx2">
              <a:lumMod val="75000"/>
              <a:alpha val="4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6401220" y="6314333"/>
            <a:ext cx="5790780" cy="543667"/>
          </a:xfrm>
          <a:custGeom>
            <a:avLst/>
            <a:gdLst>
              <a:gd name="connsiteX0" fmla="*/ 97745 w 2049220"/>
              <a:gd name="connsiteY0" fmla="*/ 0 h 191809"/>
              <a:gd name="connsiteX1" fmla="*/ 2049220 w 2049220"/>
              <a:gd name="connsiteY1" fmla="*/ 0 h 191809"/>
              <a:gd name="connsiteX2" fmla="*/ 2049220 w 2049220"/>
              <a:gd name="connsiteY2" fmla="*/ 191809 h 191809"/>
              <a:gd name="connsiteX3" fmla="*/ 0 w 2049220"/>
              <a:gd name="connsiteY3" fmla="*/ 191809 h 191809"/>
              <a:gd name="connsiteX4" fmla="*/ 97745 w 2049220"/>
              <a:gd name="connsiteY4" fmla="*/ 0 h 191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9220" h="191809">
                <a:moveTo>
                  <a:pt x="97745" y="0"/>
                </a:moveTo>
                <a:lnTo>
                  <a:pt x="2049220" y="0"/>
                </a:lnTo>
                <a:lnTo>
                  <a:pt x="2049220" y="191809"/>
                </a:lnTo>
                <a:lnTo>
                  <a:pt x="0" y="191809"/>
                </a:lnTo>
                <a:lnTo>
                  <a:pt x="97745" y="0"/>
                </a:lnTo>
                <a:close/>
              </a:path>
            </a:pathLst>
          </a:custGeom>
          <a:solidFill>
            <a:schemeClr val="tx2">
              <a:lumMod val="75000"/>
              <a:alpha val="47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677432" y="5133628"/>
            <a:ext cx="5514568" cy="1180705"/>
          </a:xfrm>
          <a:custGeom>
            <a:avLst/>
            <a:gdLst>
              <a:gd name="connsiteX0" fmla="*/ 212279 w 1951475"/>
              <a:gd name="connsiteY0" fmla="*/ 0 h 416560"/>
              <a:gd name="connsiteX1" fmla="*/ 1951475 w 1951475"/>
              <a:gd name="connsiteY1" fmla="*/ 0 h 416560"/>
              <a:gd name="connsiteX2" fmla="*/ 1951475 w 1951475"/>
              <a:gd name="connsiteY2" fmla="*/ 416560 h 416560"/>
              <a:gd name="connsiteX3" fmla="*/ 0 w 1951475"/>
              <a:gd name="connsiteY3" fmla="*/ 416560 h 416560"/>
              <a:gd name="connsiteX4" fmla="*/ 212279 w 1951475"/>
              <a:gd name="connsiteY4" fmla="*/ 0 h 41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1475" h="416560">
                <a:moveTo>
                  <a:pt x="212279" y="0"/>
                </a:moveTo>
                <a:lnTo>
                  <a:pt x="1951475" y="0"/>
                </a:lnTo>
                <a:lnTo>
                  <a:pt x="1951475" y="416560"/>
                </a:lnTo>
                <a:lnTo>
                  <a:pt x="0" y="416560"/>
                </a:lnTo>
                <a:lnTo>
                  <a:pt x="212279" y="0"/>
                </a:lnTo>
                <a:close/>
              </a:path>
            </a:pathLst>
          </a:custGeom>
          <a:solidFill>
            <a:schemeClr val="tx2">
              <a:lumMod val="75000"/>
              <a:alpha val="7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 flipH="1" flipV="1">
            <a:off x="0" y="5133627"/>
            <a:ext cx="7246820" cy="1180705"/>
          </a:xfrm>
          <a:custGeom>
            <a:avLst/>
            <a:gdLst>
              <a:gd name="connsiteX0" fmla="*/ 212279 w 1951475"/>
              <a:gd name="connsiteY0" fmla="*/ 0 h 416560"/>
              <a:gd name="connsiteX1" fmla="*/ 1951475 w 1951475"/>
              <a:gd name="connsiteY1" fmla="*/ 0 h 416560"/>
              <a:gd name="connsiteX2" fmla="*/ 1951475 w 1951475"/>
              <a:gd name="connsiteY2" fmla="*/ 416560 h 416560"/>
              <a:gd name="connsiteX3" fmla="*/ 0 w 1951475"/>
              <a:gd name="connsiteY3" fmla="*/ 416560 h 416560"/>
              <a:gd name="connsiteX4" fmla="*/ 212279 w 1951475"/>
              <a:gd name="connsiteY4" fmla="*/ 0 h 416560"/>
              <a:gd name="connsiteX0" fmla="*/ 147300 w 1951475"/>
              <a:gd name="connsiteY0" fmla="*/ 8961 h 416560"/>
              <a:gd name="connsiteX1" fmla="*/ 1951475 w 1951475"/>
              <a:gd name="connsiteY1" fmla="*/ 0 h 416560"/>
              <a:gd name="connsiteX2" fmla="*/ 1951475 w 1951475"/>
              <a:gd name="connsiteY2" fmla="*/ 416560 h 416560"/>
              <a:gd name="connsiteX3" fmla="*/ 0 w 1951475"/>
              <a:gd name="connsiteY3" fmla="*/ 416560 h 416560"/>
              <a:gd name="connsiteX4" fmla="*/ 147300 w 1951475"/>
              <a:gd name="connsiteY4" fmla="*/ 8961 h 416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1475" h="416560">
                <a:moveTo>
                  <a:pt x="147300" y="8961"/>
                </a:moveTo>
                <a:lnTo>
                  <a:pt x="1951475" y="0"/>
                </a:lnTo>
                <a:lnTo>
                  <a:pt x="1951475" y="416560"/>
                </a:lnTo>
                <a:lnTo>
                  <a:pt x="0" y="416560"/>
                </a:lnTo>
                <a:lnTo>
                  <a:pt x="147300" y="8961"/>
                </a:lnTo>
                <a:close/>
              </a:path>
            </a:pathLst>
          </a:custGeom>
          <a:solidFill>
            <a:schemeClr val="bg1">
              <a:alpha val="9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06" y="5133628"/>
            <a:ext cx="6945214" cy="1180705"/>
          </a:xfrm>
        </p:spPr>
        <p:txBody>
          <a:bodyPr>
            <a:normAutofit/>
          </a:bodyPr>
          <a:lstStyle/>
          <a:p>
            <a:pPr algn="l"/>
            <a:r>
              <a:rPr lang="en-US" sz="5400" dirty="0"/>
              <a:t>Your Presentation Title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539767" y="5493148"/>
            <a:ext cx="30245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</a:rPr>
              <a:t>Name of the presenter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6BE9EDA2-1EFF-40D2-BBE6-FC7EE29B2115}"/>
              </a:ext>
            </a:extLst>
          </p:cNvPr>
          <p:cNvSpPr/>
          <p:nvPr/>
        </p:nvSpPr>
        <p:spPr>
          <a:xfrm rot="5400000">
            <a:off x="-136270" y="5588416"/>
            <a:ext cx="543666" cy="271125"/>
          </a:xfrm>
          <a:prstGeom prst="triangl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227C3375-34F3-42DC-9ECF-D6FCB049C39B}"/>
              </a:ext>
            </a:extLst>
          </p:cNvPr>
          <p:cNvSpPr/>
          <p:nvPr/>
        </p:nvSpPr>
        <p:spPr>
          <a:xfrm rot="16200000" flipH="1">
            <a:off x="11769365" y="625818"/>
            <a:ext cx="543666" cy="27112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0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0" name="Title 1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Agenda Points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CDA2F9F-7DE5-40C8-9B50-FB7A060B6B93}"/>
              </a:ext>
            </a:extLst>
          </p:cNvPr>
          <p:cNvGrpSpPr/>
          <p:nvPr/>
        </p:nvGrpSpPr>
        <p:grpSpPr>
          <a:xfrm>
            <a:off x="2896782" y="1608161"/>
            <a:ext cx="6138862" cy="1168051"/>
            <a:chOff x="2906942" y="1323681"/>
            <a:chExt cx="6138862" cy="1168051"/>
          </a:xfrm>
        </p:grpSpPr>
        <p:sp>
          <p:nvSpPr>
            <p:cNvPr id="2" name="Rounded Rectangle 1"/>
            <p:cNvSpPr/>
            <p:nvPr/>
          </p:nvSpPr>
          <p:spPr>
            <a:xfrm>
              <a:off x="2906942" y="1323681"/>
              <a:ext cx="6138862" cy="107156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462" name="Picture 11" descr="Glass square buttons.gi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06942" y="1327202"/>
              <a:ext cx="1152525" cy="1164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6" name="TextBox 15"/>
            <p:cNvSpPr txBox="1">
              <a:spLocks noChangeArrowheads="1"/>
            </p:cNvSpPr>
            <p:nvPr/>
          </p:nvSpPr>
          <p:spPr bwMode="auto">
            <a:xfrm>
              <a:off x="3264129" y="1537993"/>
              <a:ext cx="38664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055581" y="1644986"/>
              <a:ext cx="4271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 own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53D54C1-2885-48F2-BE2C-2044F3A8214A}"/>
              </a:ext>
            </a:extLst>
          </p:cNvPr>
          <p:cNvGrpSpPr/>
          <p:nvPr/>
        </p:nvGrpSpPr>
        <p:grpSpPr>
          <a:xfrm>
            <a:off x="2896782" y="2846411"/>
            <a:ext cx="6138862" cy="1168051"/>
            <a:chOff x="2906942" y="2561931"/>
            <a:chExt cx="6138862" cy="1168051"/>
          </a:xfrm>
        </p:grpSpPr>
        <p:sp>
          <p:nvSpPr>
            <p:cNvPr id="4" name="Rounded Rectangle 3"/>
            <p:cNvSpPr/>
            <p:nvPr/>
          </p:nvSpPr>
          <p:spPr>
            <a:xfrm>
              <a:off x="2906942" y="2561931"/>
              <a:ext cx="6138862" cy="107156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463" name="Picture 12" descr="Glass square buttons.gi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06942" y="2565452"/>
              <a:ext cx="1152525" cy="1164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7" name="TextBox 16"/>
            <p:cNvSpPr txBox="1">
              <a:spLocks noChangeArrowheads="1"/>
            </p:cNvSpPr>
            <p:nvPr/>
          </p:nvSpPr>
          <p:spPr bwMode="auto">
            <a:xfrm>
              <a:off x="3264129" y="2776243"/>
              <a:ext cx="392112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50039" y="2864383"/>
              <a:ext cx="4271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 own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E95FAE4-F485-4D41-A2C9-577B6796954F}"/>
              </a:ext>
            </a:extLst>
          </p:cNvPr>
          <p:cNvGrpSpPr/>
          <p:nvPr/>
        </p:nvGrpSpPr>
        <p:grpSpPr>
          <a:xfrm>
            <a:off x="2896782" y="4084661"/>
            <a:ext cx="6138862" cy="1168051"/>
            <a:chOff x="2906942" y="3800181"/>
            <a:chExt cx="6138862" cy="1168051"/>
          </a:xfrm>
        </p:grpSpPr>
        <p:sp>
          <p:nvSpPr>
            <p:cNvPr id="6" name="Rounded Rectangle 5"/>
            <p:cNvSpPr/>
            <p:nvPr/>
          </p:nvSpPr>
          <p:spPr>
            <a:xfrm>
              <a:off x="2906942" y="3800181"/>
              <a:ext cx="6138862" cy="1071562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464" name="Picture 13" descr="Glass square buttons.gi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06942" y="3803702"/>
              <a:ext cx="1152525" cy="1164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8" name="TextBox 17"/>
            <p:cNvSpPr txBox="1">
              <a:spLocks noChangeArrowheads="1"/>
            </p:cNvSpPr>
            <p:nvPr/>
          </p:nvSpPr>
          <p:spPr bwMode="auto">
            <a:xfrm>
              <a:off x="3264129" y="4014493"/>
              <a:ext cx="38664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50039" y="4159193"/>
              <a:ext cx="4271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 own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03730AB-AEE2-4232-928D-FC9A5F086A15}"/>
              </a:ext>
            </a:extLst>
          </p:cNvPr>
          <p:cNvGrpSpPr/>
          <p:nvPr/>
        </p:nvGrpSpPr>
        <p:grpSpPr>
          <a:xfrm>
            <a:off x="2896782" y="5322911"/>
            <a:ext cx="6138862" cy="1168051"/>
            <a:chOff x="2906942" y="5038431"/>
            <a:chExt cx="6138862" cy="1168051"/>
          </a:xfrm>
        </p:grpSpPr>
        <p:sp>
          <p:nvSpPr>
            <p:cNvPr id="8" name="Rounded Rectangle 7"/>
            <p:cNvSpPr/>
            <p:nvPr/>
          </p:nvSpPr>
          <p:spPr>
            <a:xfrm>
              <a:off x="2906942" y="5038431"/>
              <a:ext cx="6138862" cy="1071563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465" name="Picture 14" descr="Glass square buttons.gif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906942" y="5041952"/>
              <a:ext cx="1152525" cy="11645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469" name="TextBox 18"/>
            <p:cNvSpPr txBox="1">
              <a:spLocks noChangeArrowheads="1"/>
            </p:cNvSpPr>
            <p:nvPr/>
          </p:nvSpPr>
          <p:spPr bwMode="auto">
            <a:xfrm>
              <a:off x="3264129" y="5281938"/>
              <a:ext cx="38664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61123" y="5388016"/>
              <a:ext cx="42713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 with your own</a:t>
              </a:r>
            </a:p>
          </p:txBody>
        </p:sp>
      </p:grpSp>
      <p:sp>
        <p:nvSpPr>
          <p:cNvPr id="26" name="Freeform 25"/>
          <p:cNvSpPr>
            <a:spLocks/>
          </p:cNvSpPr>
          <p:nvPr/>
        </p:nvSpPr>
        <p:spPr bwMode="auto">
          <a:xfrm rot="5400000">
            <a:off x="8273643" y="3913353"/>
            <a:ext cx="685801" cy="228600"/>
          </a:xfrm>
          <a:custGeom>
            <a:avLst/>
            <a:gdLst>
              <a:gd name="T0" fmla="*/ 624 w 832"/>
              <a:gd name="T1" fmla="*/ 0 h 272"/>
              <a:gd name="T2" fmla="*/ 358 w 832"/>
              <a:gd name="T3" fmla="*/ 0 h 272"/>
              <a:gd name="T4" fmla="*/ 134 w 832"/>
              <a:gd name="T5" fmla="*/ 0 h 272"/>
              <a:gd name="T6" fmla="*/ 120 w 832"/>
              <a:gd name="T7" fmla="*/ 2 h 272"/>
              <a:gd name="T8" fmla="*/ 94 w 832"/>
              <a:gd name="T9" fmla="*/ 6 h 272"/>
              <a:gd name="T10" fmla="*/ 70 w 832"/>
              <a:gd name="T11" fmla="*/ 18 h 272"/>
              <a:gd name="T12" fmla="*/ 48 w 832"/>
              <a:gd name="T13" fmla="*/ 32 h 272"/>
              <a:gd name="T14" fmla="*/ 30 w 832"/>
              <a:gd name="T15" fmla="*/ 50 h 272"/>
              <a:gd name="T16" fmla="*/ 16 w 832"/>
              <a:gd name="T17" fmla="*/ 72 h 272"/>
              <a:gd name="T18" fmla="*/ 6 w 832"/>
              <a:gd name="T19" fmla="*/ 96 h 272"/>
              <a:gd name="T20" fmla="*/ 0 w 832"/>
              <a:gd name="T21" fmla="*/ 122 h 272"/>
              <a:gd name="T22" fmla="*/ 0 w 832"/>
              <a:gd name="T23" fmla="*/ 136 h 272"/>
              <a:gd name="T24" fmla="*/ 2 w 832"/>
              <a:gd name="T25" fmla="*/ 164 h 272"/>
              <a:gd name="T26" fmla="*/ 10 w 832"/>
              <a:gd name="T27" fmla="*/ 188 h 272"/>
              <a:gd name="T28" fmla="*/ 22 w 832"/>
              <a:gd name="T29" fmla="*/ 212 h 272"/>
              <a:gd name="T30" fmla="*/ 40 w 832"/>
              <a:gd name="T31" fmla="*/ 232 h 272"/>
              <a:gd name="T32" fmla="*/ 60 w 832"/>
              <a:gd name="T33" fmla="*/ 248 h 272"/>
              <a:gd name="T34" fmla="*/ 82 w 832"/>
              <a:gd name="T35" fmla="*/ 260 h 272"/>
              <a:gd name="T36" fmla="*/ 108 w 832"/>
              <a:gd name="T37" fmla="*/ 268 h 272"/>
              <a:gd name="T38" fmla="*/ 134 w 832"/>
              <a:gd name="T39" fmla="*/ 272 h 272"/>
              <a:gd name="T40" fmla="*/ 358 w 832"/>
              <a:gd name="T41" fmla="*/ 272 h 272"/>
              <a:gd name="T42" fmla="*/ 624 w 832"/>
              <a:gd name="T43" fmla="*/ 272 h 272"/>
              <a:gd name="T44" fmla="*/ 696 w 832"/>
              <a:gd name="T45" fmla="*/ 272 h 272"/>
              <a:gd name="T46" fmla="*/ 724 w 832"/>
              <a:gd name="T47" fmla="*/ 268 h 272"/>
              <a:gd name="T48" fmla="*/ 750 w 832"/>
              <a:gd name="T49" fmla="*/ 260 h 272"/>
              <a:gd name="T50" fmla="*/ 772 w 832"/>
              <a:gd name="T51" fmla="*/ 248 h 272"/>
              <a:gd name="T52" fmla="*/ 792 w 832"/>
              <a:gd name="T53" fmla="*/ 232 h 272"/>
              <a:gd name="T54" fmla="*/ 808 w 832"/>
              <a:gd name="T55" fmla="*/ 212 h 272"/>
              <a:gd name="T56" fmla="*/ 822 w 832"/>
              <a:gd name="T57" fmla="*/ 188 h 272"/>
              <a:gd name="T58" fmla="*/ 830 w 832"/>
              <a:gd name="T59" fmla="*/ 164 h 272"/>
              <a:gd name="T60" fmla="*/ 832 w 832"/>
              <a:gd name="T61" fmla="*/ 136 h 272"/>
              <a:gd name="T62" fmla="*/ 832 w 832"/>
              <a:gd name="T63" fmla="*/ 122 h 272"/>
              <a:gd name="T64" fmla="*/ 826 w 832"/>
              <a:gd name="T65" fmla="*/ 96 h 272"/>
              <a:gd name="T66" fmla="*/ 816 w 832"/>
              <a:gd name="T67" fmla="*/ 72 h 272"/>
              <a:gd name="T68" fmla="*/ 802 w 832"/>
              <a:gd name="T69" fmla="*/ 50 h 272"/>
              <a:gd name="T70" fmla="*/ 782 w 832"/>
              <a:gd name="T71" fmla="*/ 32 h 272"/>
              <a:gd name="T72" fmla="*/ 762 w 832"/>
              <a:gd name="T73" fmla="*/ 18 h 272"/>
              <a:gd name="T74" fmla="*/ 738 w 832"/>
              <a:gd name="T75" fmla="*/ 6 h 272"/>
              <a:gd name="T76" fmla="*/ 710 w 832"/>
              <a:gd name="T77" fmla="*/ 2 h 272"/>
              <a:gd name="T78" fmla="*/ 696 w 832"/>
              <a:gd name="T7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2" h="272">
                <a:moveTo>
                  <a:pt x="696" y="0"/>
                </a:moveTo>
                <a:lnTo>
                  <a:pt x="624" y="0"/>
                </a:lnTo>
                <a:lnTo>
                  <a:pt x="464" y="0"/>
                </a:lnTo>
                <a:lnTo>
                  <a:pt x="358" y="0"/>
                </a:lnTo>
                <a:lnTo>
                  <a:pt x="198" y="0"/>
                </a:lnTo>
                <a:lnTo>
                  <a:pt x="134" y="0"/>
                </a:lnTo>
                <a:lnTo>
                  <a:pt x="134" y="0"/>
                </a:lnTo>
                <a:lnTo>
                  <a:pt x="120" y="2"/>
                </a:lnTo>
                <a:lnTo>
                  <a:pt x="108" y="4"/>
                </a:lnTo>
                <a:lnTo>
                  <a:pt x="94" y="6"/>
                </a:lnTo>
                <a:lnTo>
                  <a:pt x="82" y="12"/>
                </a:lnTo>
                <a:lnTo>
                  <a:pt x="70" y="18"/>
                </a:lnTo>
                <a:lnTo>
                  <a:pt x="60" y="24"/>
                </a:lnTo>
                <a:lnTo>
                  <a:pt x="48" y="32"/>
                </a:lnTo>
                <a:lnTo>
                  <a:pt x="40" y="40"/>
                </a:lnTo>
                <a:lnTo>
                  <a:pt x="30" y="50"/>
                </a:lnTo>
                <a:lnTo>
                  <a:pt x="22" y="60"/>
                </a:lnTo>
                <a:lnTo>
                  <a:pt x="16" y="72"/>
                </a:lnTo>
                <a:lnTo>
                  <a:pt x="10" y="84"/>
                </a:lnTo>
                <a:lnTo>
                  <a:pt x="6" y="96"/>
                </a:lnTo>
                <a:lnTo>
                  <a:pt x="2" y="108"/>
                </a:lnTo>
                <a:lnTo>
                  <a:pt x="0" y="122"/>
                </a:lnTo>
                <a:lnTo>
                  <a:pt x="0" y="136"/>
                </a:lnTo>
                <a:lnTo>
                  <a:pt x="0" y="136"/>
                </a:lnTo>
                <a:lnTo>
                  <a:pt x="0" y="150"/>
                </a:lnTo>
                <a:lnTo>
                  <a:pt x="2" y="164"/>
                </a:lnTo>
                <a:lnTo>
                  <a:pt x="6" y="176"/>
                </a:lnTo>
                <a:lnTo>
                  <a:pt x="10" y="188"/>
                </a:lnTo>
                <a:lnTo>
                  <a:pt x="16" y="200"/>
                </a:lnTo>
                <a:lnTo>
                  <a:pt x="22" y="212"/>
                </a:lnTo>
                <a:lnTo>
                  <a:pt x="30" y="222"/>
                </a:lnTo>
                <a:lnTo>
                  <a:pt x="40" y="232"/>
                </a:lnTo>
                <a:lnTo>
                  <a:pt x="48" y="240"/>
                </a:lnTo>
                <a:lnTo>
                  <a:pt x="60" y="248"/>
                </a:lnTo>
                <a:lnTo>
                  <a:pt x="70" y="254"/>
                </a:lnTo>
                <a:lnTo>
                  <a:pt x="82" y="260"/>
                </a:lnTo>
                <a:lnTo>
                  <a:pt x="94" y="266"/>
                </a:lnTo>
                <a:lnTo>
                  <a:pt x="108" y="268"/>
                </a:lnTo>
                <a:lnTo>
                  <a:pt x="120" y="270"/>
                </a:lnTo>
                <a:lnTo>
                  <a:pt x="134" y="272"/>
                </a:lnTo>
                <a:lnTo>
                  <a:pt x="198" y="272"/>
                </a:lnTo>
                <a:lnTo>
                  <a:pt x="358" y="272"/>
                </a:lnTo>
                <a:lnTo>
                  <a:pt x="464" y="272"/>
                </a:lnTo>
                <a:lnTo>
                  <a:pt x="624" y="272"/>
                </a:lnTo>
                <a:lnTo>
                  <a:pt x="696" y="272"/>
                </a:lnTo>
                <a:lnTo>
                  <a:pt x="696" y="272"/>
                </a:lnTo>
                <a:lnTo>
                  <a:pt x="710" y="270"/>
                </a:lnTo>
                <a:lnTo>
                  <a:pt x="724" y="268"/>
                </a:lnTo>
                <a:lnTo>
                  <a:pt x="738" y="266"/>
                </a:lnTo>
                <a:lnTo>
                  <a:pt x="750" y="260"/>
                </a:lnTo>
                <a:lnTo>
                  <a:pt x="762" y="254"/>
                </a:lnTo>
                <a:lnTo>
                  <a:pt x="772" y="248"/>
                </a:lnTo>
                <a:lnTo>
                  <a:pt x="782" y="240"/>
                </a:lnTo>
                <a:lnTo>
                  <a:pt x="792" y="232"/>
                </a:lnTo>
                <a:lnTo>
                  <a:pt x="802" y="222"/>
                </a:lnTo>
                <a:lnTo>
                  <a:pt x="808" y="212"/>
                </a:lnTo>
                <a:lnTo>
                  <a:pt x="816" y="200"/>
                </a:lnTo>
                <a:lnTo>
                  <a:pt x="822" y="188"/>
                </a:lnTo>
                <a:lnTo>
                  <a:pt x="826" y="176"/>
                </a:lnTo>
                <a:lnTo>
                  <a:pt x="830" y="164"/>
                </a:lnTo>
                <a:lnTo>
                  <a:pt x="832" y="150"/>
                </a:lnTo>
                <a:lnTo>
                  <a:pt x="832" y="136"/>
                </a:lnTo>
                <a:lnTo>
                  <a:pt x="832" y="136"/>
                </a:lnTo>
                <a:lnTo>
                  <a:pt x="832" y="122"/>
                </a:lnTo>
                <a:lnTo>
                  <a:pt x="830" y="108"/>
                </a:lnTo>
                <a:lnTo>
                  <a:pt x="826" y="96"/>
                </a:lnTo>
                <a:lnTo>
                  <a:pt x="822" y="84"/>
                </a:lnTo>
                <a:lnTo>
                  <a:pt x="816" y="72"/>
                </a:lnTo>
                <a:lnTo>
                  <a:pt x="808" y="60"/>
                </a:lnTo>
                <a:lnTo>
                  <a:pt x="802" y="50"/>
                </a:lnTo>
                <a:lnTo>
                  <a:pt x="792" y="40"/>
                </a:lnTo>
                <a:lnTo>
                  <a:pt x="782" y="32"/>
                </a:lnTo>
                <a:lnTo>
                  <a:pt x="772" y="24"/>
                </a:lnTo>
                <a:lnTo>
                  <a:pt x="762" y="18"/>
                </a:lnTo>
                <a:lnTo>
                  <a:pt x="750" y="12"/>
                </a:lnTo>
                <a:lnTo>
                  <a:pt x="738" y="6"/>
                </a:lnTo>
                <a:lnTo>
                  <a:pt x="724" y="4"/>
                </a:lnTo>
                <a:lnTo>
                  <a:pt x="710" y="2"/>
                </a:lnTo>
                <a:lnTo>
                  <a:pt x="696" y="0"/>
                </a:lnTo>
                <a:lnTo>
                  <a:pt x="696" y="0"/>
                </a:lnTo>
                <a:close/>
              </a:path>
            </a:pathLst>
          </a:custGeom>
          <a:gradFill flip="none" rotWithShape="1">
            <a:gsLst>
              <a:gs pos="14000">
                <a:schemeClr val="tx1">
                  <a:lumMod val="85000"/>
                  <a:lumOff val="15000"/>
                </a:schemeClr>
              </a:gs>
              <a:gs pos="11000">
                <a:schemeClr val="tx1">
                  <a:lumMod val="75000"/>
                  <a:lumOff val="25000"/>
                </a:schemeClr>
              </a:gs>
              <a:gs pos="30000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0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Freeform 26"/>
          <p:cNvSpPr>
            <a:spLocks/>
          </p:cNvSpPr>
          <p:nvPr/>
        </p:nvSpPr>
        <p:spPr bwMode="auto">
          <a:xfrm rot="5400000">
            <a:off x="8273643" y="5132553"/>
            <a:ext cx="685801" cy="228600"/>
          </a:xfrm>
          <a:custGeom>
            <a:avLst/>
            <a:gdLst>
              <a:gd name="T0" fmla="*/ 624 w 832"/>
              <a:gd name="T1" fmla="*/ 0 h 272"/>
              <a:gd name="T2" fmla="*/ 358 w 832"/>
              <a:gd name="T3" fmla="*/ 0 h 272"/>
              <a:gd name="T4" fmla="*/ 134 w 832"/>
              <a:gd name="T5" fmla="*/ 0 h 272"/>
              <a:gd name="T6" fmla="*/ 120 w 832"/>
              <a:gd name="T7" fmla="*/ 2 h 272"/>
              <a:gd name="T8" fmla="*/ 94 w 832"/>
              <a:gd name="T9" fmla="*/ 6 h 272"/>
              <a:gd name="T10" fmla="*/ 70 w 832"/>
              <a:gd name="T11" fmla="*/ 18 h 272"/>
              <a:gd name="T12" fmla="*/ 48 w 832"/>
              <a:gd name="T13" fmla="*/ 32 h 272"/>
              <a:gd name="T14" fmla="*/ 30 w 832"/>
              <a:gd name="T15" fmla="*/ 50 h 272"/>
              <a:gd name="T16" fmla="*/ 16 w 832"/>
              <a:gd name="T17" fmla="*/ 72 h 272"/>
              <a:gd name="T18" fmla="*/ 6 w 832"/>
              <a:gd name="T19" fmla="*/ 96 h 272"/>
              <a:gd name="T20" fmla="*/ 0 w 832"/>
              <a:gd name="T21" fmla="*/ 122 h 272"/>
              <a:gd name="T22" fmla="*/ 0 w 832"/>
              <a:gd name="T23" fmla="*/ 136 h 272"/>
              <a:gd name="T24" fmla="*/ 2 w 832"/>
              <a:gd name="T25" fmla="*/ 164 h 272"/>
              <a:gd name="T26" fmla="*/ 10 w 832"/>
              <a:gd name="T27" fmla="*/ 188 h 272"/>
              <a:gd name="T28" fmla="*/ 22 w 832"/>
              <a:gd name="T29" fmla="*/ 212 h 272"/>
              <a:gd name="T30" fmla="*/ 40 w 832"/>
              <a:gd name="T31" fmla="*/ 232 h 272"/>
              <a:gd name="T32" fmla="*/ 60 w 832"/>
              <a:gd name="T33" fmla="*/ 248 h 272"/>
              <a:gd name="T34" fmla="*/ 82 w 832"/>
              <a:gd name="T35" fmla="*/ 260 h 272"/>
              <a:gd name="T36" fmla="*/ 108 w 832"/>
              <a:gd name="T37" fmla="*/ 268 h 272"/>
              <a:gd name="T38" fmla="*/ 134 w 832"/>
              <a:gd name="T39" fmla="*/ 272 h 272"/>
              <a:gd name="T40" fmla="*/ 358 w 832"/>
              <a:gd name="T41" fmla="*/ 272 h 272"/>
              <a:gd name="T42" fmla="*/ 624 w 832"/>
              <a:gd name="T43" fmla="*/ 272 h 272"/>
              <a:gd name="T44" fmla="*/ 696 w 832"/>
              <a:gd name="T45" fmla="*/ 272 h 272"/>
              <a:gd name="T46" fmla="*/ 724 w 832"/>
              <a:gd name="T47" fmla="*/ 268 h 272"/>
              <a:gd name="T48" fmla="*/ 750 w 832"/>
              <a:gd name="T49" fmla="*/ 260 h 272"/>
              <a:gd name="T50" fmla="*/ 772 w 832"/>
              <a:gd name="T51" fmla="*/ 248 h 272"/>
              <a:gd name="T52" fmla="*/ 792 w 832"/>
              <a:gd name="T53" fmla="*/ 232 h 272"/>
              <a:gd name="T54" fmla="*/ 808 w 832"/>
              <a:gd name="T55" fmla="*/ 212 h 272"/>
              <a:gd name="T56" fmla="*/ 822 w 832"/>
              <a:gd name="T57" fmla="*/ 188 h 272"/>
              <a:gd name="T58" fmla="*/ 830 w 832"/>
              <a:gd name="T59" fmla="*/ 164 h 272"/>
              <a:gd name="T60" fmla="*/ 832 w 832"/>
              <a:gd name="T61" fmla="*/ 136 h 272"/>
              <a:gd name="T62" fmla="*/ 832 w 832"/>
              <a:gd name="T63" fmla="*/ 122 h 272"/>
              <a:gd name="T64" fmla="*/ 826 w 832"/>
              <a:gd name="T65" fmla="*/ 96 h 272"/>
              <a:gd name="T66" fmla="*/ 816 w 832"/>
              <a:gd name="T67" fmla="*/ 72 h 272"/>
              <a:gd name="T68" fmla="*/ 802 w 832"/>
              <a:gd name="T69" fmla="*/ 50 h 272"/>
              <a:gd name="T70" fmla="*/ 782 w 832"/>
              <a:gd name="T71" fmla="*/ 32 h 272"/>
              <a:gd name="T72" fmla="*/ 762 w 832"/>
              <a:gd name="T73" fmla="*/ 18 h 272"/>
              <a:gd name="T74" fmla="*/ 738 w 832"/>
              <a:gd name="T75" fmla="*/ 6 h 272"/>
              <a:gd name="T76" fmla="*/ 710 w 832"/>
              <a:gd name="T77" fmla="*/ 2 h 272"/>
              <a:gd name="T78" fmla="*/ 696 w 832"/>
              <a:gd name="T7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2" h="272">
                <a:moveTo>
                  <a:pt x="696" y="0"/>
                </a:moveTo>
                <a:lnTo>
                  <a:pt x="624" y="0"/>
                </a:lnTo>
                <a:lnTo>
                  <a:pt x="464" y="0"/>
                </a:lnTo>
                <a:lnTo>
                  <a:pt x="358" y="0"/>
                </a:lnTo>
                <a:lnTo>
                  <a:pt x="198" y="0"/>
                </a:lnTo>
                <a:lnTo>
                  <a:pt x="134" y="0"/>
                </a:lnTo>
                <a:lnTo>
                  <a:pt x="134" y="0"/>
                </a:lnTo>
                <a:lnTo>
                  <a:pt x="120" y="2"/>
                </a:lnTo>
                <a:lnTo>
                  <a:pt x="108" y="4"/>
                </a:lnTo>
                <a:lnTo>
                  <a:pt x="94" y="6"/>
                </a:lnTo>
                <a:lnTo>
                  <a:pt x="82" y="12"/>
                </a:lnTo>
                <a:lnTo>
                  <a:pt x="70" y="18"/>
                </a:lnTo>
                <a:lnTo>
                  <a:pt x="60" y="24"/>
                </a:lnTo>
                <a:lnTo>
                  <a:pt x="48" y="32"/>
                </a:lnTo>
                <a:lnTo>
                  <a:pt x="40" y="40"/>
                </a:lnTo>
                <a:lnTo>
                  <a:pt x="30" y="50"/>
                </a:lnTo>
                <a:lnTo>
                  <a:pt x="22" y="60"/>
                </a:lnTo>
                <a:lnTo>
                  <a:pt x="16" y="72"/>
                </a:lnTo>
                <a:lnTo>
                  <a:pt x="10" y="84"/>
                </a:lnTo>
                <a:lnTo>
                  <a:pt x="6" y="96"/>
                </a:lnTo>
                <a:lnTo>
                  <a:pt x="2" y="108"/>
                </a:lnTo>
                <a:lnTo>
                  <a:pt x="0" y="122"/>
                </a:lnTo>
                <a:lnTo>
                  <a:pt x="0" y="136"/>
                </a:lnTo>
                <a:lnTo>
                  <a:pt x="0" y="136"/>
                </a:lnTo>
                <a:lnTo>
                  <a:pt x="0" y="150"/>
                </a:lnTo>
                <a:lnTo>
                  <a:pt x="2" y="164"/>
                </a:lnTo>
                <a:lnTo>
                  <a:pt x="6" y="176"/>
                </a:lnTo>
                <a:lnTo>
                  <a:pt x="10" y="188"/>
                </a:lnTo>
                <a:lnTo>
                  <a:pt x="16" y="200"/>
                </a:lnTo>
                <a:lnTo>
                  <a:pt x="22" y="212"/>
                </a:lnTo>
                <a:lnTo>
                  <a:pt x="30" y="222"/>
                </a:lnTo>
                <a:lnTo>
                  <a:pt x="40" y="232"/>
                </a:lnTo>
                <a:lnTo>
                  <a:pt x="48" y="240"/>
                </a:lnTo>
                <a:lnTo>
                  <a:pt x="60" y="248"/>
                </a:lnTo>
                <a:lnTo>
                  <a:pt x="70" y="254"/>
                </a:lnTo>
                <a:lnTo>
                  <a:pt x="82" y="260"/>
                </a:lnTo>
                <a:lnTo>
                  <a:pt x="94" y="266"/>
                </a:lnTo>
                <a:lnTo>
                  <a:pt x="108" y="268"/>
                </a:lnTo>
                <a:lnTo>
                  <a:pt x="120" y="270"/>
                </a:lnTo>
                <a:lnTo>
                  <a:pt x="134" y="272"/>
                </a:lnTo>
                <a:lnTo>
                  <a:pt x="198" y="272"/>
                </a:lnTo>
                <a:lnTo>
                  <a:pt x="358" y="272"/>
                </a:lnTo>
                <a:lnTo>
                  <a:pt x="464" y="272"/>
                </a:lnTo>
                <a:lnTo>
                  <a:pt x="624" y="272"/>
                </a:lnTo>
                <a:lnTo>
                  <a:pt x="696" y="272"/>
                </a:lnTo>
                <a:lnTo>
                  <a:pt x="696" y="272"/>
                </a:lnTo>
                <a:lnTo>
                  <a:pt x="710" y="270"/>
                </a:lnTo>
                <a:lnTo>
                  <a:pt x="724" y="268"/>
                </a:lnTo>
                <a:lnTo>
                  <a:pt x="738" y="266"/>
                </a:lnTo>
                <a:lnTo>
                  <a:pt x="750" y="260"/>
                </a:lnTo>
                <a:lnTo>
                  <a:pt x="762" y="254"/>
                </a:lnTo>
                <a:lnTo>
                  <a:pt x="772" y="248"/>
                </a:lnTo>
                <a:lnTo>
                  <a:pt x="782" y="240"/>
                </a:lnTo>
                <a:lnTo>
                  <a:pt x="792" y="232"/>
                </a:lnTo>
                <a:lnTo>
                  <a:pt x="802" y="222"/>
                </a:lnTo>
                <a:lnTo>
                  <a:pt x="808" y="212"/>
                </a:lnTo>
                <a:lnTo>
                  <a:pt x="816" y="200"/>
                </a:lnTo>
                <a:lnTo>
                  <a:pt x="822" y="188"/>
                </a:lnTo>
                <a:lnTo>
                  <a:pt x="826" y="176"/>
                </a:lnTo>
                <a:lnTo>
                  <a:pt x="830" y="164"/>
                </a:lnTo>
                <a:lnTo>
                  <a:pt x="832" y="150"/>
                </a:lnTo>
                <a:lnTo>
                  <a:pt x="832" y="136"/>
                </a:lnTo>
                <a:lnTo>
                  <a:pt x="832" y="136"/>
                </a:lnTo>
                <a:lnTo>
                  <a:pt x="832" y="122"/>
                </a:lnTo>
                <a:lnTo>
                  <a:pt x="830" y="108"/>
                </a:lnTo>
                <a:lnTo>
                  <a:pt x="826" y="96"/>
                </a:lnTo>
                <a:lnTo>
                  <a:pt x="822" y="84"/>
                </a:lnTo>
                <a:lnTo>
                  <a:pt x="816" y="72"/>
                </a:lnTo>
                <a:lnTo>
                  <a:pt x="808" y="60"/>
                </a:lnTo>
                <a:lnTo>
                  <a:pt x="802" y="50"/>
                </a:lnTo>
                <a:lnTo>
                  <a:pt x="792" y="40"/>
                </a:lnTo>
                <a:lnTo>
                  <a:pt x="782" y="32"/>
                </a:lnTo>
                <a:lnTo>
                  <a:pt x="772" y="24"/>
                </a:lnTo>
                <a:lnTo>
                  <a:pt x="762" y="18"/>
                </a:lnTo>
                <a:lnTo>
                  <a:pt x="750" y="12"/>
                </a:lnTo>
                <a:lnTo>
                  <a:pt x="738" y="6"/>
                </a:lnTo>
                <a:lnTo>
                  <a:pt x="724" y="4"/>
                </a:lnTo>
                <a:lnTo>
                  <a:pt x="710" y="2"/>
                </a:lnTo>
                <a:lnTo>
                  <a:pt x="696" y="0"/>
                </a:lnTo>
                <a:lnTo>
                  <a:pt x="696" y="0"/>
                </a:lnTo>
                <a:close/>
              </a:path>
            </a:pathLst>
          </a:custGeom>
          <a:gradFill flip="none" rotWithShape="1">
            <a:gsLst>
              <a:gs pos="14000">
                <a:schemeClr val="tx1">
                  <a:lumMod val="85000"/>
                  <a:lumOff val="15000"/>
                </a:schemeClr>
              </a:gs>
              <a:gs pos="11000">
                <a:schemeClr val="tx1">
                  <a:lumMod val="75000"/>
                  <a:lumOff val="25000"/>
                </a:schemeClr>
              </a:gs>
              <a:gs pos="30000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0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22"/>
          <p:cNvSpPr>
            <a:spLocks/>
          </p:cNvSpPr>
          <p:nvPr/>
        </p:nvSpPr>
        <p:spPr bwMode="auto">
          <a:xfrm rot="5400000">
            <a:off x="8273643" y="2694153"/>
            <a:ext cx="685801" cy="228600"/>
          </a:xfrm>
          <a:custGeom>
            <a:avLst/>
            <a:gdLst>
              <a:gd name="T0" fmla="*/ 624 w 832"/>
              <a:gd name="T1" fmla="*/ 0 h 272"/>
              <a:gd name="T2" fmla="*/ 358 w 832"/>
              <a:gd name="T3" fmla="*/ 0 h 272"/>
              <a:gd name="T4" fmla="*/ 134 w 832"/>
              <a:gd name="T5" fmla="*/ 0 h 272"/>
              <a:gd name="T6" fmla="*/ 120 w 832"/>
              <a:gd name="T7" fmla="*/ 2 h 272"/>
              <a:gd name="T8" fmla="*/ 94 w 832"/>
              <a:gd name="T9" fmla="*/ 6 h 272"/>
              <a:gd name="T10" fmla="*/ 70 w 832"/>
              <a:gd name="T11" fmla="*/ 18 h 272"/>
              <a:gd name="T12" fmla="*/ 48 w 832"/>
              <a:gd name="T13" fmla="*/ 32 h 272"/>
              <a:gd name="T14" fmla="*/ 30 w 832"/>
              <a:gd name="T15" fmla="*/ 50 h 272"/>
              <a:gd name="T16" fmla="*/ 16 w 832"/>
              <a:gd name="T17" fmla="*/ 72 h 272"/>
              <a:gd name="T18" fmla="*/ 6 w 832"/>
              <a:gd name="T19" fmla="*/ 96 h 272"/>
              <a:gd name="T20" fmla="*/ 0 w 832"/>
              <a:gd name="T21" fmla="*/ 122 h 272"/>
              <a:gd name="T22" fmla="*/ 0 w 832"/>
              <a:gd name="T23" fmla="*/ 136 h 272"/>
              <a:gd name="T24" fmla="*/ 2 w 832"/>
              <a:gd name="T25" fmla="*/ 164 h 272"/>
              <a:gd name="T26" fmla="*/ 10 w 832"/>
              <a:gd name="T27" fmla="*/ 188 h 272"/>
              <a:gd name="T28" fmla="*/ 22 w 832"/>
              <a:gd name="T29" fmla="*/ 212 h 272"/>
              <a:gd name="T30" fmla="*/ 40 w 832"/>
              <a:gd name="T31" fmla="*/ 232 h 272"/>
              <a:gd name="T32" fmla="*/ 60 w 832"/>
              <a:gd name="T33" fmla="*/ 248 h 272"/>
              <a:gd name="T34" fmla="*/ 82 w 832"/>
              <a:gd name="T35" fmla="*/ 260 h 272"/>
              <a:gd name="T36" fmla="*/ 108 w 832"/>
              <a:gd name="T37" fmla="*/ 268 h 272"/>
              <a:gd name="T38" fmla="*/ 134 w 832"/>
              <a:gd name="T39" fmla="*/ 272 h 272"/>
              <a:gd name="T40" fmla="*/ 358 w 832"/>
              <a:gd name="T41" fmla="*/ 272 h 272"/>
              <a:gd name="T42" fmla="*/ 624 w 832"/>
              <a:gd name="T43" fmla="*/ 272 h 272"/>
              <a:gd name="T44" fmla="*/ 696 w 832"/>
              <a:gd name="T45" fmla="*/ 272 h 272"/>
              <a:gd name="T46" fmla="*/ 724 w 832"/>
              <a:gd name="T47" fmla="*/ 268 h 272"/>
              <a:gd name="T48" fmla="*/ 750 w 832"/>
              <a:gd name="T49" fmla="*/ 260 h 272"/>
              <a:gd name="T50" fmla="*/ 772 w 832"/>
              <a:gd name="T51" fmla="*/ 248 h 272"/>
              <a:gd name="T52" fmla="*/ 792 w 832"/>
              <a:gd name="T53" fmla="*/ 232 h 272"/>
              <a:gd name="T54" fmla="*/ 808 w 832"/>
              <a:gd name="T55" fmla="*/ 212 h 272"/>
              <a:gd name="T56" fmla="*/ 822 w 832"/>
              <a:gd name="T57" fmla="*/ 188 h 272"/>
              <a:gd name="T58" fmla="*/ 830 w 832"/>
              <a:gd name="T59" fmla="*/ 164 h 272"/>
              <a:gd name="T60" fmla="*/ 832 w 832"/>
              <a:gd name="T61" fmla="*/ 136 h 272"/>
              <a:gd name="T62" fmla="*/ 832 w 832"/>
              <a:gd name="T63" fmla="*/ 122 h 272"/>
              <a:gd name="T64" fmla="*/ 826 w 832"/>
              <a:gd name="T65" fmla="*/ 96 h 272"/>
              <a:gd name="T66" fmla="*/ 816 w 832"/>
              <a:gd name="T67" fmla="*/ 72 h 272"/>
              <a:gd name="T68" fmla="*/ 802 w 832"/>
              <a:gd name="T69" fmla="*/ 50 h 272"/>
              <a:gd name="T70" fmla="*/ 782 w 832"/>
              <a:gd name="T71" fmla="*/ 32 h 272"/>
              <a:gd name="T72" fmla="*/ 762 w 832"/>
              <a:gd name="T73" fmla="*/ 18 h 272"/>
              <a:gd name="T74" fmla="*/ 738 w 832"/>
              <a:gd name="T75" fmla="*/ 6 h 272"/>
              <a:gd name="T76" fmla="*/ 710 w 832"/>
              <a:gd name="T77" fmla="*/ 2 h 272"/>
              <a:gd name="T78" fmla="*/ 696 w 832"/>
              <a:gd name="T79" fmla="*/ 0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832" h="272">
                <a:moveTo>
                  <a:pt x="696" y="0"/>
                </a:moveTo>
                <a:lnTo>
                  <a:pt x="624" y="0"/>
                </a:lnTo>
                <a:lnTo>
                  <a:pt x="464" y="0"/>
                </a:lnTo>
                <a:lnTo>
                  <a:pt x="358" y="0"/>
                </a:lnTo>
                <a:lnTo>
                  <a:pt x="198" y="0"/>
                </a:lnTo>
                <a:lnTo>
                  <a:pt x="134" y="0"/>
                </a:lnTo>
                <a:lnTo>
                  <a:pt x="134" y="0"/>
                </a:lnTo>
                <a:lnTo>
                  <a:pt x="120" y="2"/>
                </a:lnTo>
                <a:lnTo>
                  <a:pt x="108" y="4"/>
                </a:lnTo>
                <a:lnTo>
                  <a:pt x="94" y="6"/>
                </a:lnTo>
                <a:lnTo>
                  <a:pt x="82" y="12"/>
                </a:lnTo>
                <a:lnTo>
                  <a:pt x="70" y="18"/>
                </a:lnTo>
                <a:lnTo>
                  <a:pt x="60" y="24"/>
                </a:lnTo>
                <a:lnTo>
                  <a:pt x="48" y="32"/>
                </a:lnTo>
                <a:lnTo>
                  <a:pt x="40" y="40"/>
                </a:lnTo>
                <a:lnTo>
                  <a:pt x="30" y="50"/>
                </a:lnTo>
                <a:lnTo>
                  <a:pt x="22" y="60"/>
                </a:lnTo>
                <a:lnTo>
                  <a:pt x="16" y="72"/>
                </a:lnTo>
                <a:lnTo>
                  <a:pt x="10" y="84"/>
                </a:lnTo>
                <a:lnTo>
                  <a:pt x="6" y="96"/>
                </a:lnTo>
                <a:lnTo>
                  <a:pt x="2" y="108"/>
                </a:lnTo>
                <a:lnTo>
                  <a:pt x="0" y="122"/>
                </a:lnTo>
                <a:lnTo>
                  <a:pt x="0" y="136"/>
                </a:lnTo>
                <a:lnTo>
                  <a:pt x="0" y="136"/>
                </a:lnTo>
                <a:lnTo>
                  <a:pt x="0" y="150"/>
                </a:lnTo>
                <a:lnTo>
                  <a:pt x="2" y="164"/>
                </a:lnTo>
                <a:lnTo>
                  <a:pt x="6" y="176"/>
                </a:lnTo>
                <a:lnTo>
                  <a:pt x="10" y="188"/>
                </a:lnTo>
                <a:lnTo>
                  <a:pt x="16" y="200"/>
                </a:lnTo>
                <a:lnTo>
                  <a:pt x="22" y="212"/>
                </a:lnTo>
                <a:lnTo>
                  <a:pt x="30" y="222"/>
                </a:lnTo>
                <a:lnTo>
                  <a:pt x="40" y="232"/>
                </a:lnTo>
                <a:lnTo>
                  <a:pt x="48" y="240"/>
                </a:lnTo>
                <a:lnTo>
                  <a:pt x="60" y="248"/>
                </a:lnTo>
                <a:lnTo>
                  <a:pt x="70" y="254"/>
                </a:lnTo>
                <a:lnTo>
                  <a:pt x="82" y="260"/>
                </a:lnTo>
                <a:lnTo>
                  <a:pt x="94" y="266"/>
                </a:lnTo>
                <a:lnTo>
                  <a:pt x="108" y="268"/>
                </a:lnTo>
                <a:lnTo>
                  <a:pt x="120" y="270"/>
                </a:lnTo>
                <a:lnTo>
                  <a:pt x="134" y="272"/>
                </a:lnTo>
                <a:lnTo>
                  <a:pt x="198" y="272"/>
                </a:lnTo>
                <a:lnTo>
                  <a:pt x="358" y="272"/>
                </a:lnTo>
                <a:lnTo>
                  <a:pt x="464" y="272"/>
                </a:lnTo>
                <a:lnTo>
                  <a:pt x="624" y="272"/>
                </a:lnTo>
                <a:lnTo>
                  <a:pt x="696" y="272"/>
                </a:lnTo>
                <a:lnTo>
                  <a:pt x="696" y="272"/>
                </a:lnTo>
                <a:lnTo>
                  <a:pt x="710" y="270"/>
                </a:lnTo>
                <a:lnTo>
                  <a:pt x="724" y="268"/>
                </a:lnTo>
                <a:lnTo>
                  <a:pt x="738" y="266"/>
                </a:lnTo>
                <a:lnTo>
                  <a:pt x="750" y="260"/>
                </a:lnTo>
                <a:lnTo>
                  <a:pt x="762" y="254"/>
                </a:lnTo>
                <a:lnTo>
                  <a:pt x="772" y="248"/>
                </a:lnTo>
                <a:lnTo>
                  <a:pt x="782" y="240"/>
                </a:lnTo>
                <a:lnTo>
                  <a:pt x="792" y="232"/>
                </a:lnTo>
                <a:lnTo>
                  <a:pt x="802" y="222"/>
                </a:lnTo>
                <a:lnTo>
                  <a:pt x="808" y="212"/>
                </a:lnTo>
                <a:lnTo>
                  <a:pt x="816" y="200"/>
                </a:lnTo>
                <a:lnTo>
                  <a:pt x="822" y="188"/>
                </a:lnTo>
                <a:lnTo>
                  <a:pt x="826" y="176"/>
                </a:lnTo>
                <a:lnTo>
                  <a:pt x="830" y="164"/>
                </a:lnTo>
                <a:lnTo>
                  <a:pt x="832" y="150"/>
                </a:lnTo>
                <a:lnTo>
                  <a:pt x="832" y="136"/>
                </a:lnTo>
                <a:lnTo>
                  <a:pt x="832" y="136"/>
                </a:lnTo>
                <a:lnTo>
                  <a:pt x="832" y="122"/>
                </a:lnTo>
                <a:lnTo>
                  <a:pt x="830" y="108"/>
                </a:lnTo>
                <a:lnTo>
                  <a:pt x="826" y="96"/>
                </a:lnTo>
                <a:lnTo>
                  <a:pt x="822" y="84"/>
                </a:lnTo>
                <a:lnTo>
                  <a:pt x="816" y="72"/>
                </a:lnTo>
                <a:lnTo>
                  <a:pt x="808" y="60"/>
                </a:lnTo>
                <a:lnTo>
                  <a:pt x="802" y="50"/>
                </a:lnTo>
                <a:lnTo>
                  <a:pt x="792" y="40"/>
                </a:lnTo>
                <a:lnTo>
                  <a:pt x="782" y="32"/>
                </a:lnTo>
                <a:lnTo>
                  <a:pt x="772" y="24"/>
                </a:lnTo>
                <a:lnTo>
                  <a:pt x="762" y="18"/>
                </a:lnTo>
                <a:lnTo>
                  <a:pt x="750" y="12"/>
                </a:lnTo>
                <a:lnTo>
                  <a:pt x="738" y="6"/>
                </a:lnTo>
                <a:lnTo>
                  <a:pt x="724" y="4"/>
                </a:lnTo>
                <a:lnTo>
                  <a:pt x="710" y="2"/>
                </a:lnTo>
                <a:lnTo>
                  <a:pt x="696" y="0"/>
                </a:lnTo>
                <a:lnTo>
                  <a:pt x="696" y="0"/>
                </a:lnTo>
                <a:close/>
              </a:path>
            </a:pathLst>
          </a:custGeom>
          <a:gradFill flip="none" rotWithShape="1">
            <a:gsLst>
              <a:gs pos="14000">
                <a:schemeClr val="tx1">
                  <a:lumMod val="85000"/>
                  <a:lumOff val="15000"/>
                </a:schemeClr>
              </a:gs>
              <a:gs pos="11000">
                <a:schemeClr val="tx1">
                  <a:lumMod val="75000"/>
                  <a:lumOff val="25000"/>
                </a:schemeClr>
              </a:gs>
              <a:gs pos="30000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0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9525">
            <a:solidFill>
              <a:srgbClr val="000000"/>
            </a:solidFill>
            <a:round/>
            <a:headEnd/>
            <a:tailEnd/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7586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0" y="5304560"/>
            <a:ext cx="12192000" cy="1553439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rot="5400000" flipH="1" flipV="1">
            <a:off x="6194941" y="-759211"/>
            <a:ext cx="13952" cy="542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5400000" flipH="1" flipV="1">
            <a:off x="6194941" y="155189"/>
            <a:ext cx="13952" cy="542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5400000" flipH="1" flipV="1">
            <a:off x="6194941" y="1145789"/>
            <a:ext cx="13952" cy="542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 flipH="1" flipV="1">
            <a:off x="6194941" y="2136389"/>
            <a:ext cx="13952" cy="54269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Agenda Points</a:t>
            </a:r>
          </a:p>
        </p:txBody>
      </p:sp>
      <p:sp>
        <p:nvSpPr>
          <p:cNvPr id="3" name="Oval 2"/>
          <p:cNvSpPr/>
          <p:nvPr/>
        </p:nvSpPr>
        <p:spPr>
          <a:xfrm>
            <a:off x="3071153" y="5105400"/>
            <a:ext cx="533400" cy="1524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7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" name="Can 3"/>
          <p:cNvSpPr/>
          <p:nvPr/>
        </p:nvSpPr>
        <p:spPr>
          <a:xfrm>
            <a:off x="3200400" y="1718696"/>
            <a:ext cx="304800" cy="3886200"/>
          </a:xfrm>
          <a:prstGeom prst="can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0" scaled="1"/>
            <a:tileRect/>
          </a:gradFill>
          <a:ln>
            <a:solidFill>
              <a:schemeClr val="bg1">
                <a:lumMod val="65000"/>
              </a:schemeClr>
            </a:solidFill>
          </a:ln>
          <a:effectLst>
            <a:reflection blurRad="6350" stA="52000" endA="300" endPos="3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5" name="Group 36"/>
          <p:cNvGrpSpPr>
            <a:grpSpLocks noChangeAspect="1"/>
          </p:cNvGrpSpPr>
          <p:nvPr/>
        </p:nvGrpSpPr>
        <p:grpSpPr>
          <a:xfrm>
            <a:off x="3102682" y="1600202"/>
            <a:ext cx="480060" cy="451801"/>
            <a:chOff x="2667000" y="2514600"/>
            <a:chExt cx="990600" cy="1158740"/>
          </a:xfrm>
        </p:grpSpPr>
        <p:sp>
          <p:nvSpPr>
            <p:cNvPr id="6" name="Ellipse 99"/>
            <p:cNvSpPr/>
            <p:nvPr/>
          </p:nvSpPr>
          <p:spPr bwMode="auto">
            <a:xfrm>
              <a:off x="2667000" y="2514600"/>
              <a:ext cx="990600" cy="11587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7" name="Ellipse 100"/>
            <p:cNvSpPr>
              <a:spLocks noChangeArrowheads="1"/>
            </p:cNvSpPr>
            <p:nvPr/>
          </p:nvSpPr>
          <p:spPr bwMode="auto">
            <a:xfrm>
              <a:off x="2799926" y="2552282"/>
              <a:ext cx="728980" cy="625708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8" name="Group 36"/>
          <p:cNvGrpSpPr>
            <a:grpSpLocks noChangeAspect="1"/>
          </p:cNvGrpSpPr>
          <p:nvPr/>
        </p:nvGrpSpPr>
        <p:grpSpPr>
          <a:xfrm>
            <a:off x="3102682" y="2567202"/>
            <a:ext cx="480060" cy="451801"/>
            <a:chOff x="2667000" y="2514600"/>
            <a:chExt cx="990600" cy="1158740"/>
          </a:xfrm>
        </p:grpSpPr>
        <p:sp>
          <p:nvSpPr>
            <p:cNvPr id="10" name="Ellipse 99"/>
            <p:cNvSpPr/>
            <p:nvPr/>
          </p:nvSpPr>
          <p:spPr bwMode="auto">
            <a:xfrm>
              <a:off x="2667000" y="2514600"/>
              <a:ext cx="990600" cy="11587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1" name="Ellipse 100"/>
            <p:cNvSpPr>
              <a:spLocks noChangeArrowheads="1"/>
            </p:cNvSpPr>
            <p:nvPr/>
          </p:nvSpPr>
          <p:spPr bwMode="auto">
            <a:xfrm>
              <a:off x="2799926" y="2552282"/>
              <a:ext cx="728980" cy="625708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up 36"/>
          <p:cNvGrpSpPr>
            <a:grpSpLocks noChangeAspect="1"/>
          </p:cNvGrpSpPr>
          <p:nvPr/>
        </p:nvGrpSpPr>
        <p:grpSpPr>
          <a:xfrm>
            <a:off x="3102682" y="3534202"/>
            <a:ext cx="480060" cy="451801"/>
            <a:chOff x="2667000" y="2514600"/>
            <a:chExt cx="990600" cy="1158740"/>
          </a:xfrm>
        </p:grpSpPr>
        <p:sp>
          <p:nvSpPr>
            <p:cNvPr id="14" name="Ellipse 99"/>
            <p:cNvSpPr/>
            <p:nvPr/>
          </p:nvSpPr>
          <p:spPr bwMode="auto">
            <a:xfrm>
              <a:off x="2667000" y="2514600"/>
              <a:ext cx="990600" cy="11587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5" name="Ellipse 100"/>
            <p:cNvSpPr>
              <a:spLocks noChangeArrowheads="1"/>
            </p:cNvSpPr>
            <p:nvPr/>
          </p:nvSpPr>
          <p:spPr bwMode="auto">
            <a:xfrm>
              <a:off x="2799926" y="2552282"/>
              <a:ext cx="728980" cy="625708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12" name="Group 36"/>
          <p:cNvGrpSpPr>
            <a:grpSpLocks noChangeAspect="1"/>
          </p:cNvGrpSpPr>
          <p:nvPr/>
        </p:nvGrpSpPr>
        <p:grpSpPr>
          <a:xfrm>
            <a:off x="3102682" y="4501201"/>
            <a:ext cx="480060" cy="451801"/>
            <a:chOff x="2667000" y="2514600"/>
            <a:chExt cx="990600" cy="1158740"/>
          </a:xfrm>
        </p:grpSpPr>
        <p:sp>
          <p:nvSpPr>
            <p:cNvPr id="18" name="Ellipse 99"/>
            <p:cNvSpPr/>
            <p:nvPr/>
          </p:nvSpPr>
          <p:spPr bwMode="auto">
            <a:xfrm>
              <a:off x="2667000" y="2514600"/>
              <a:ext cx="990600" cy="115874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2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9" name="Ellipse 100"/>
            <p:cNvSpPr>
              <a:spLocks noChangeArrowheads="1"/>
            </p:cNvSpPr>
            <p:nvPr/>
          </p:nvSpPr>
          <p:spPr bwMode="auto">
            <a:xfrm>
              <a:off x="2799926" y="2552282"/>
              <a:ext cx="728980" cy="625708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3851868" y="1552703"/>
            <a:ext cx="417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851868" y="2467103"/>
            <a:ext cx="417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851868" y="3469578"/>
            <a:ext cx="417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851868" y="4460178"/>
            <a:ext cx="417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4600" y="274638"/>
            <a:ext cx="7696200" cy="1143000"/>
          </a:xfrm>
        </p:spPr>
        <p:txBody>
          <a:bodyPr/>
          <a:lstStyle/>
          <a:p>
            <a:r>
              <a:rPr lang="en-US" dirty="0"/>
              <a:t>4 Agenda Points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057400" y="2057400"/>
            <a:ext cx="3276600" cy="3276600"/>
            <a:chOff x="2362200" y="2362200"/>
            <a:chExt cx="2971800" cy="2971800"/>
          </a:xfrm>
        </p:grpSpPr>
        <p:sp>
          <p:nvSpPr>
            <p:cNvPr id="3" name="Rounded Rectangle 2"/>
            <p:cNvSpPr/>
            <p:nvPr/>
          </p:nvSpPr>
          <p:spPr>
            <a:xfrm>
              <a:off x="2362200" y="2362200"/>
              <a:ext cx="2971800" cy="2971800"/>
            </a:xfrm>
            <a:prstGeom prst="roundRect">
              <a:avLst>
                <a:gd name="adj" fmla="val 12618"/>
              </a:avLst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Rounded Rectangle 3"/>
            <p:cNvSpPr>
              <a:spLocks noChangeAspect="1"/>
            </p:cNvSpPr>
            <p:nvPr/>
          </p:nvSpPr>
          <p:spPr>
            <a:xfrm>
              <a:off x="2510790" y="2510790"/>
              <a:ext cx="2674620" cy="2674620"/>
            </a:xfrm>
            <a:prstGeom prst="roundRect">
              <a:avLst>
                <a:gd name="adj" fmla="val 12618"/>
              </a:avLst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60E30C0-D817-4607-B765-4FF71E7C8795}"/>
              </a:ext>
            </a:extLst>
          </p:cNvPr>
          <p:cNvGrpSpPr/>
          <p:nvPr/>
        </p:nvGrpSpPr>
        <p:grpSpPr>
          <a:xfrm>
            <a:off x="4968321" y="2348966"/>
            <a:ext cx="4736406" cy="562941"/>
            <a:chOff x="4788594" y="2491821"/>
            <a:chExt cx="4736406" cy="562941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867400" y="2891843"/>
              <a:ext cx="36576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019800" y="2491821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5EF4459-0E12-4F89-B8E8-C6CA638457B1}"/>
                </a:ext>
              </a:extLst>
            </p:cNvPr>
            <p:cNvGrpSpPr/>
            <p:nvPr/>
          </p:nvGrpSpPr>
          <p:grpSpPr>
            <a:xfrm>
              <a:off x="4788594" y="2699345"/>
              <a:ext cx="1150118" cy="355417"/>
              <a:chOff x="9525000" y="1600201"/>
              <a:chExt cx="1371600" cy="457200"/>
            </a:xfrm>
          </p:grpSpPr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812CD464-ACA7-4D00-9DE3-A39C8B2C6F82}"/>
                  </a:ext>
                </a:extLst>
              </p:cNvPr>
              <p:cNvSpPr/>
              <p:nvPr/>
            </p:nvSpPr>
            <p:spPr>
              <a:xfrm>
                <a:off x="9525000" y="1600201"/>
                <a:ext cx="1371600" cy="4572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5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8EE0C3F5-F0E5-448C-8E8D-3A0ED3D8E1B2}"/>
                  </a:ext>
                </a:extLst>
              </p:cNvPr>
              <p:cNvSpPr/>
              <p:nvPr/>
            </p:nvSpPr>
            <p:spPr>
              <a:xfrm>
                <a:off x="9525000" y="1606259"/>
                <a:ext cx="1371600" cy="228600"/>
              </a:xfrm>
              <a:custGeom>
                <a:avLst/>
                <a:gdLst>
                  <a:gd name="connsiteX0" fmla="*/ 228600 w 1371600"/>
                  <a:gd name="connsiteY0" fmla="*/ 0 h 228600"/>
                  <a:gd name="connsiteX1" fmla="*/ 1143000 w 1371600"/>
                  <a:gd name="connsiteY1" fmla="*/ 0 h 228600"/>
                  <a:gd name="connsiteX2" fmla="*/ 1371600 w 1371600"/>
                  <a:gd name="connsiteY2" fmla="*/ 228600 h 228600"/>
                  <a:gd name="connsiteX3" fmla="*/ 0 w 1371600"/>
                  <a:gd name="connsiteY3" fmla="*/ 228600 h 228600"/>
                  <a:gd name="connsiteX4" fmla="*/ 228600 w 1371600"/>
                  <a:gd name="connsiteY4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0" h="228600">
                    <a:moveTo>
                      <a:pt x="228600" y="0"/>
                    </a:moveTo>
                    <a:lnTo>
                      <a:pt x="1143000" y="0"/>
                    </a:lnTo>
                    <a:cubicBezTo>
                      <a:pt x="1269252" y="0"/>
                      <a:pt x="1371600" y="102348"/>
                      <a:pt x="1371600" y="228600"/>
                    </a:cubicBezTo>
                    <a:lnTo>
                      <a:pt x="0" y="228600"/>
                    </a:lnTo>
                    <a:cubicBezTo>
                      <a:pt x="0" y="102348"/>
                      <a:pt x="102348" y="0"/>
                      <a:pt x="228600" y="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chemeClr val="accent1">
                      <a:lumMod val="5000"/>
                      <a:lumOff val="95000"/>
                      <a:alpha val="75000"/>
                    </a:schemeClr>
                  </a:gs>
                  <a:gs pos="37000">
                    <a:srgbClr val="FBFCFE">
                      <a:alpha val="5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36DED48-3950-462A-A931-7576287D51BC}"/>
              </a:ext>
            </a:extLst>
          </p:cNvPr>
          <p:cNvGrpSpPr/>
          <p:nvPr/>
        </p:nvGrpSpPr>
        <p:grpSpPr>
          <a:xfrm>
            <a:off x="4968321" y="2957854"/>
            <a:ext cx="4736406" cy="606127"/>
            <a:chOff x="4788594" y="3063165"/>
            <a:chExt cx="4736406" cy="606127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867400" y="3501443"/>
              <a:ext cx="36576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9DC60F2-8F9C-4874-84FC-4FABADF7C316}"/>
                </a:ext>
              </a:extLst>
            </p:cNvPr>
            <p:cNvGrpSpPr/>
            <p:nvPr/>
          </p:nvGrpSpPr>
          <p:grpSpPr>
            <a:xfrm>
              <a:off x="4788594" y="3313875"/>
              <a:ext cx="1150118" cy="355417"/>
              <a:chOff x="9525000" y="1600201"/>
              <a:chExt cx="1371600" cy="457200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A967C3B3-893B-4EFA-A3B3-10457E372A22}"/>
                  </a:ext>
                </a:extLst>
              </p:cNvPr>
              <p:cNvSpPr/>
              <p:nvPr/>
            </p:nvSpPr>
            <p:spPr>
              <a:xfrm>
                <a:off x="9525000" y="1600201"/>
                <a:ext cx="1371600" cy="4572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5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1E2D87A-3D20-4D27-8617-21184D285BCF}"/>
                  </a:ext>
                </a:extLst>
              </p:cNvPr>
              <p:cNvSpPr/>
              <p:nvPr/>
            </p:nvSpPr>
            <p:spPr>
              <a:xfrm>
                <a:off x="9525000" y="1606259"/>
                <a:ext cx="1371600" cy="228600"/>
              </a:xfrm>
              <a:custGeom>
                <a:avLst/>
                <a:gdLst>
                  <a:gd name="connsiteX0" fmla="*/ 228600 w 1371600"/>
                  <a:gd name="connsiteY0" fmla="*/ 0 h 228600"/>
                  <a:gd name="connsiteX1" fmla="*/ 1143000 w 1371600"/>
                  <a:gd name="connsiteY1" fmla="*/ 0 h 228600"/>
                  <a:gd name="connsiteX2" fmla="*/ 1371600 w 1371600"/>
                  <a:gd name="connsiteY2" fmla="*/ 228600 h 228600"/>
                  <a:gd name="connsiteX3" fmla="*/ 0 w 1371600"/>
                  <a:gd name="connsiteY3" fmla="*/ 228600 h 228600"/>
                  <a:gd name="connsiteX4" fmla="*/ 228600 w 1371600"/>
                  <a:gd name="connsiteY4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0" h="228600">
                    <a:moveTo>
                      <a:pt x="228600" y="0"/>
                    </a:moveTo>
                    <a:lnTo>
                      <a:pt x="1143000" y="0"/>
                    </a:lnTo>
                    <a:cubicBezTo>
                      <a:pt x="1269252" y="0"/>
                      <a:pt x="1371600" y="102348"/>
                      <a:pt x="1371600" y="228600"/>
                    </a:cubicBezTo>
                    <a:lnTo>
                      <a:pt x="0" y="228600"/>
                    </a:lnTo>
                    <a:cubicBezTo>
                      <a:pt x="0" y="102348"/>
                      <a:pt x="102348" y="0"/>
                      <a:pt x="228600" y="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chemeClr val="accent1">
                      <a:lumMod val="5000"/>
                      <a:lumOff val="95000"/>
                      <a:alpha val="75000"/>
                    </a:schemeClr>
                  </a:gs>
                  <a:gs pos="37000">
                    <a:srgbClr val="FBFCFE">
                      <a:alpha val="5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1997BF77-7FE3-4ED3-9636-09679A6F82E2}"/>
                </a:ext>
              </a:extLst>
            </p:cNvPr>
            <p:cNvSpPr txBox="1"/>
            <p:nvPr/>
          </p:nvSpPr>
          <p:spPr>
            <a:xfrm>
              <a:off x="6019800" y="3063165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6398D5D-863F-4EB3-90E9-2E11DB8D635F}"/>
              </a:ext>
            </a:extLst>
          </p:cNvPr>
          <p:cNvGrpSpPr/>
          <p:nvPr/>
        </p:nvGrpSpPr>
        <p:grpSpPr>
          <a:xfrm>
            <a:off x="4968321" y="3609928"/>
            <a:ext cx="4736406" cy="543144"/>
            <a:chOff x="4788594" y="3740678"/>
            <a:chExt cx="4736406" cy="543144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5867400" y="4111043"/>
              <a:ext cx="36576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7D9E72C-24A9-4F63-A6C0-598546A4088B}"/>
                </a:ext>
              </a:extLst>
            </p:cNvPr>
            <p:cNvGrpSpPr/>
            <p:nvPr/>
          </p:nvGrpSpPr>
          <p:grpSpPr>
            <a:xfrm>
              <a:off x="4788594" y="3928405"/>
              <a:ext cx="1150118" cy="355417"/>
              <a:chOff x="9525000" y="1600201"/>
              <a:chExt cx="1371600" cy="457200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E4FEABCD-70C5-4F3B-AD6D-368D8224F857}"/>
                  </a:ext>
                </a:extLst>
              </p:cNvPr>
              <p:cNvSpPr/>
              <p:nvPr/>
            </p:nvSpPr>
            <p:spPr>
              <a:xfrm>
                <a:off x="9525000" y="1600201"/>
                <a:ext cx="1371600" cy="4572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5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32203B6-2203-46F1-B101-0FE14206E196}"/>
                  </a:ext>
                </a:extLst>
              </p:cNvPr>
              <p:cNvSpPr/>
              <p:nvPr/>
            </p:nvSpPr>
            <p:spPr>
              <a:xfrm>
                <a:off x="9525000" y="1606259"/>
                <a:ext cx="1371600" cy="228600"/>
              </a:xfrm>
              <a:custGeom>
                <a:avLst/>
                <a:gdLst>
                  <a:gd name="connsiteX0" fmla="*/ 228600 w 1371600"/>
                  <a:gd name="connsiteY0" fmla="*/ 0 h 228600"/>
                  <a:gd name="connsiteX1" fmla="*/ 1143000 w 1371600"/>
                  <a:gd name="connsiteY1" fmla="*/ 0 h 228600"/>
                  <a:gd name="connsiteX2" fmla="*/ 1371600 w 1371600"/>
                  <a:gd name="connsiteY2" fmla="*/ 228600 h 228600"/>
                  <a:gd name="connsiteX3" fmla="*/ 0 w 1371600"/>
                  <a:gd name="connsiteY3" fmla="*/ 228600 h 228600"/>
                  <a:gd name="connsiteX4" fmla="*/ 228600 w 1371600"/>
                  <a:gd name="connsiteY4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0" h="228600">
                    <a:moveTo>
                      <a:pt x="228600" y="0"/>
                    </a:moveTo>
                    <a:lnTo>
                      <a:pt x="1143000" y="0"/>
                    </a:lnTo>
                    <a:cubicBezTo>
                      <a:pt x="1269252" y="0"/>
                      <a:pt x="1371600" y="102348"/>
                      <a:pt x="1371600" y="228600"/>
                    </a:cubicBezTo>
                    <a:lnTo>
                      <a:pt x="0" y="228600"/>
                    </a:lnTo>
                    <a:cubicBezTo>
                      <a:pt x="0" y="102348"/>
                      <a:pt x="102348" y="0"/>
                      <a:pt x="228600" y="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chemeClr val="accent1">
                      <a:lumMod val="5000"/>
                      <a:lumOff val="95000"/>
                      <a:alpha val="75000"/>
                    </a:schemeClr>
                  </a:gs>
                  <a:gs pos="37000">
                    <a:srgbClr val="FBFCFE">
                      <a:alpha val="5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F226532-DE0D-4876-B2E7-3CE0C1DA6855}"/>
                </a:ext>
              </a:extLst>
            </p:cNvPr>
            <p:cNvSpPr txBox="1"/>
            <p:nvPr/>
          </p:nvSpPr>
          <p:spPr>
            <a:xfrm>
              <a:off x="6057900" y="3740678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CC770E-ADCB-4608-A9B3-E8E3A7716FFC}"/>
              </a:ext>
            </a:extLst>
          </p:cNvPr>
          <p:cNvGrpSpPr/>
          <p:nvPr/>
        </p:nvGrpSpPr>
        <p:grpSpPr>
          <a:xfrm>
            <a:off x="4968321" y="4199020"/>
            <a:ext cx="4736406" cy="556476"/>
            <a:chOff x="4788594" y="4341875"/>
            <a:chExt cx="4736406" cy="556476"/>
          </a:xfrm>
        </p:grpSpPr>
        <p:cxnSp>
          <p:nvCxnSpPr>
            <p:cNvPr id="14" name="Straight Connector 13"/>
            <p:cNvCxnSpPr/>
            <p:nvPr/>
          </p:nvCxnSpPr>
          <p:spPr>
            <a:xfrm>
              <a:off x="5867400" y="4720643"/>
              <a:ext cx="3657600" cy="158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7DD0757-3929-4831-A6CD-85582672E1AD}"/>
                </a:ext>
              </a:extLst>
            </p:cNvPr>
            <p:cNvGrpSpPr/>
            <p:nvPr/>
          </p:nvGrpSpPr>
          <p:grpSpPr>
            <a:xfrm>
              <a:off x="4788594" y="4542934"/>
              <a:ext cx="1150118" cy="355417"/>
              <a:chOff x="9525000" y="1600201"/>
              <a:chExt cx="1371600" cy="45720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469DC9CF-0200-4C2F-A9F2-8825727CD533}"/>
                  </a:ext>
                </a:extLst>
              </p:cNvPr>
              <p:cNvSpPr/>
              <p:nvPr/>
            </p:nvSpPr>
            <p:spPr>
              <a:xfrm>
                <a:off x="9525000" y="1600201"/>
                <a:ext cx="1371600" cy="457200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1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1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1">
                      <a:lumMod val="7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solidFill>
                  <a:schemeClr val="accent5">
                    <a:lumMod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166D9CB-DBA8-4B4D-B70E-A52787ACAB2A}"/>
                  </a:ext>
                </a:extLst>
              </p:cNvPr>
              <p:cNvSpPr/>
              <p:nvPr/>
            </p:nvSpPr>
            <p:spPr>
              <a:xfrm>
                <a:off x="9525000" y="1606259"/>
                <a:ext cx="1371600" cy="228600"/>
              </a:xfrm>
              <a:custGeom>
                <a:avLst/>
                <a:gdLst>
                  <a:gd name="connsiteX0" fmla="*/ 228600 w 1371600"/>
                  <a:gd name="connsiteY0" fmla="*/ 0 h 228600"/>
                  <a:gd name="connsiteX1" fmla="*/ 1143000 w 1371600"/>
                  <a:gd name="connsiteY1" fmla="*/ 0 h 228600"/>
                  <a:gd name="connsiteX2" fmla="*/ 1371600 w 1371600"/>
                  <a:gd name="connsiteY2" fmla="*/ 228600 h 228600"/>
                  <a:gd name="connsiteX3" fmla="*/ 0 w 1371600"/>
                  <a:gd name="connsiteY3" fmla="*/ 228600 h 228600"/>
                  <a:gd name="connsiteX4" fmla="*/ 228600 w 1371600"/>
                  <a:gd name="connsiteY4" fmla="*/ 0 h 228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71600" h="228600">
                    <a:moveTo>
                      <a:pt x="228600" y="0"/>
                    </a:moveTo>
                    <a:lnTo>
                      <a:pt x="1143000" y="0"/>
                    </a:lnTo>
                    <a:cubicBezTo>
                      <a:pt x="1269252" y="0"/>
                      <a:pt x="1371600" y="102348"/>
                      <a:pt x="1371600" y="228600"/>
                    </a:cubicBezTo>
                    <a:lnTo>
                      <a:pt x="0" y="228600"/>
                    </a:lnTo>
                    <a:cubicBezTo>
                      <a:pt x="0" y="102348"/>
                      <a:pt x="102348" y="0"/>
                      <a:pt x="228600" y="0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chemeClr val="accent1">
                      <a:lumMod val="5000"/>
                      <a:lumOff val="95000"/>
                      <a:alpha val="75000"/>
                    </a:schemeClr>
                  </a:gs>
                  <a:gs pos="37000">
                    <a:srgbClr val="FBFCFE">
                      <a:alpha val="50000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3A7881-E471-4DA3-952B-03D31759CD77}"/>
                </a:ext>
              </a:extLst>
            </p:cNvPr>
            <p:cNvSpPr txBox="1"/>
            <p:nvPr/>
          </p:nvSpPr>
          <p:spPr>
            <a:xfrm>
              <a:off x="6091369" y="4341875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A9DCE6BD-31BD-4180-8135-57F4E0A19F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9555" y="2556490"/>
            <a:ext cx="2090206" cy="209020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rot="16200000" flipH="1">
            <a:off x="414839" y="3714966"/>
            <a:ext cx="4972950" cy="9838"/>
          </a:xfrm>
          <a:prstGeom prst="line">
            <a:avLst/>
          </a:prstGeom>
          <a:ln w="28575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4 Agenda Points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352803" y="1655134"/>
            <a:ext cx="5539563" cy="8382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352803" y="2885557"/>
            <a:ext cx="5539563" cy="8382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352803" y="4115980"/>
            <a:ext cx="5539563" cy="8382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352803" y="5346402"/>
            <a:ext cx="5539563" cy="838200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50000">
                <a:schemeClr val="accent5">
                  <a:lumMod val="40000"/>
                  <a:lumOff val="60000"/>
                </a:schemeClr>
              </a:gs>
              <a:gs pos="100000">
                <a:schemeClr val="accent3">
                  <a:lumMod val="20000"/>
                  <a:lumOff val="8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You can replace this text with yours</a:t>
            </a:r>
          </a:p>
        </p:txBody>
      </p:sp>
      <p:grpSp>
        <p:nvGrpSpPr>
          <p:cNvPr id="4" name="Group 25"/>
          <p:cNvGrpSpPr/>
          <p:nvPr/>
        </p:nvGrpSpPr>
        <p:grpSpPr>
          <a:xfrm>
            <a:off x="2438400" y="1766771"/>
            <a:ext cx="914400" cy="838200"/>
            <a:chOff x="914400" y="1905000"/>
            <a:chExt cx="914400" cy="838200"/>
          </a:xfrm>
        </p:grpSpPr>
        <p:sp>
          <p:nvSpPr>
            <p:cNvPr id="3" name="Donut 2"/>
            <p:cNvSpPr/>
            <p:nvPr/>
          </p:nvSpPr>
          <p:spPr>
            <a:xfrm>
              <a:off x="1012208" y="1905000"/>
              <a:ext cx="685800" cy="685800"/>
            </a:xfrm>
            <a:prstGeom prst="donut">
              <a:avLst>
                <a:gd name="adj" fmla="val 761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Ellipse 53"/>
            <p:cNvSpPr/>
            <p:nvPr/>
          </p:nvSpPr>
          <p:spPr bwMode="auto">
            <a:xfrm>
              <a:off x="914400" y="2571750"/>
              <a:ext cx="914400" cy="17145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2438400" y="2909771"/>
            <a:ext cx="914400" cy="838200"/>
            <a:chOff x="914400" y="1905000"/>
            <a:chExt cx="914400" cy="838200"/>
          </a:xfrm>
        </p:grpSpPr>
        <p:sp>
          <p:nvSpPr>
            <p:cNvPr id="28" name="Donut 27"/>
            <p:cNvSpPr/>
            <p:nvPr/>
          </p:nvSpPr>
          <p:spPr>
            <a:xfrm>
              <a:off x="1012208" y="1905000"/>
              <a:ext cx="685800" cy="685800"/>
            </a:xfrm>
            <a:prstGeom prst="donut">
              <a:avLst>
                <a:gd name="adj" fmla="val 761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Ellipse 53"/>
            <p:cNvSpPr/>
            <p:nvPr/>
          </p:nvSpPr>
          <p:spPr bwMode="auto">
            <a:xfrm>
              <a:off x="914400" y="2571750"/>
              <a:ext cx="914400" cy="17145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</p:grpSp>
      <p:grpSp>
        <p:nvGrpSpPr>
          <p:cNvPr id="6" name="Group 29"/>
          <p:cNvGrpSpPr/>
          <p:nvPr/>
        </p:nvGrpSpPr>
        <p:grpSpPr>
          <a:xfrm>
            <a:off x="2438400" y="4205171"/>
            <a:ext cx="914400" cy="838200"/>
            <a:chOff x="914400" y="1905000"/>
            <a:chExt cx="914400" cy="838200"/>
          </a:xfrm>
        </p:grpSpPr>
        <p:sp>
          <p:nvSpPr>
            <p:cNvPr id="31" name="Donut 30"/>
            <p:cNvSpPr/>
            <p:nvPr/>
          </p:nvSpPr>
          <p:spPr>
            <a:xfrm>
              <a:off x="1012208" y="1905000"/>
              <a:ext cx="685800" cy="685800"/>
            </a:xfrm>
            <a:prstGeom prst="donut">
              <a:avLst>
                <a:gd name="adj" fmla="val 761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Ellipse 53"/>
            <p:cNvSpPr/>
            <p:nvPr/>
          </p:nvSpPr>
          <p:spPr bwMode="auto">
            <a:xfrm>
              <a:off x="914400" y="2571750"/>
              <a:ext cx="914400" cy="17145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</p:grpSp>
      <p:grpSp>
        <p:nvGrpSpPr>
          <p:cNvPr id="7" name="Group 29"/>
          <p:cNvGrpSpPr/>
          <p:nvPr/>
        </p:nvGrpSpPr>
        <p:grpSpPr>
          <a:xfrm>
            <a:off x="2449033" y="5445114"/>
            <a:ext cx="914400" cy="838200"/>
            <a:chOff x="914400" y="1905000"/>
            <a:chExt cx="914400" cy="838200"/>
          </a:xfrm>
        </p:grpSpPr>
        <p:sp>
          <p:nvSpPr>
            <p:cNvPr id="44" name="Donut 43"/>
            <p:cNvSpPr/>
            <p:nvPr/>
          </p:nvSpPr>
          <p:spPr>
            <a:xfrm>
              <a:off x="1012208" y="1905000"/>
              <a:ext cx="685800" cy="685800"/>
            </a:xfrm>
            <a:prstGeom prst="donut">
              <a:avLst>
                <a:gd name="adj" fmla="val 7618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Ellipse 53"/>
            <p:cNvSpPr/>
            <p:nvPr/>
          </p:nvSpPr>
          <p:spPr bwMode="auto">
            <a:xfrm>
              <a:off x="914400" y="2571750"/>
              <a:ext cx="914400" cy="17145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charset="0"/>
                <a:ea typeface="ＭＳ Ｐゴシック" charset="-128"/>
              </a:endParaRPr>
            </a:p>
          </p:txBody>
        </p:sp>
      </p:grpSp>
      <p:sp>
        <p:nvSpPr>
          <p:cNvPr id="47" name="Ellipse 257"/>
          <p:cNvSpPr/>
          <p:nvPr/>
        </p:nvSpPr>
        <p:spPr bwMode="auto">
          <a:xfrm>
            <a:off x="2667000" y="1905000"/>
            <a:ext cx="411352" cy="4128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solidFill>
              <a:schemeClr val="tx2">
                <a:lumMod val="75000"/>
              </a:schemeClr>
            </a:solidFill>
            <a:prstDash val="solid"/>
          </a:ln>
          <a:effectLst>
            <a:innerShdw blurRad="190500" dist="114300" dir="5700000">
              <a:srgbClr val="000000">
                <a:alpha val="37000"/>
              </a:srgbClr>
            </a:innerShdw>
          </a:effectLst>
        </p:spPr>
        <p:txBody>
          <a:bodyPr anchor="ctr"/>
          <a:lstStyle/>
          <a:p>
            <a:pPr algn="ctr">
              <a:defRPr/>
            </a:pPr>
            <a:endParaRPr lang="en-US" noProof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48" name="Ellipse 257"/>
          <p:cNvSpPr/>
          <p:nvPr/>
        </p:nvSpPr>
        <p:spPr bwMode="auto">
          <a:xfrm>
            <a:off x="2667000" y="3048000"/>
            <a:ext cx="411352" cy="4128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solidFill>
              <a:schemeClr val="tx2">
                <a:lumMod val="50000"/>
              </a:schemeClr>
            </a:solidFill>
            <a:prstDash val="solid"/>
          </a:ln>
          <a:effectLst>
            <a:innerShdw blurRad="190500" dist="114300" dir="5700000">
              <a:srgbClr val="000000">
                <a:alpha val="37000"/>
              </a:srgbClr>
            </a:innerShdw>
          </a:effectLst>
        </p:spPr>
        <p:txBody>
          <a:bodyPr anchor="ctr"/>
          <a:lstStyle/>
          <a:p>
            <a:pPr algn="ctr">
              <a:defRPr/>
            </a:pPr>
            <a:endParaRPr lang="en-US" noProof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49" name="Ellipse 257"/>
          <p:cNvSpPr/>
          <p:nvPr/>
        </p:nvSpPr>
        <p:spPr bwMode="auto">
          <a:xfrm>
            <a:off x="2667000" y="4343400"/>
            <a:ext cx="411352" cy="4128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solidFill>
              <a:schemeClr val="tx2">
                <a:lumMod val="50000"/>
              </a:schemeClr>
            </a:solidFill>
            <a:prstDash val="solid"/>
          </a:ln>
          <a:effectLst>
            <a:innerShdw blurRad="190500" dist="114300" dir="5700000">
              <a:srgbClr val="000000">
                <a:alpha val="37000"/>
              </a:srgbClr>
            </a:innerShdw>
          </a:effectLst>
        </p:spPr>
        <p:txBody>
          <a:bodyPr anchor="ctr"/>
          <a:lstStyle/>
          <a:p>
            <a:pPr algn="ctr">
              <a:defRPr/>
            </a:pPr>
            <a:endParaRPr lang="en-US" noProof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sp>
        <p:nvSpPr>
          <p:cNvPr id="50" name="Ellipse 257"/>
          <p:cNvSpPr/>
          <p:nvPr/>
        </p:nvSpPr>
        <p:spPr bwMode="auto">
          <a:xfrm>
            <a:off x="2678875" y="5574475"/>
            <a:ext cx="411352" cy="412832"/>
          </a:xfrm>
          <a:prstGeom prst="ellipse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100000">
                <a:schemeClr val="accent5">
                  <a:lumMod val="75000"/>
                </a:schemeClr>
              </a:gs>
              <a:gs pos="100000">
                <a:schemeClr val="accent5">
                  <a:lumMod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solidFill>
              <a:schemeClr val="tx2">
                <a:lumMod val="50000"/>
              </a:schemeClr>
            </a:solidFill>
            <a:prstDash val="solid"/>
          </a:ln>
          <a:effectLst>
            <a:innerShdw blurRad="190500" dist="114300" dir="5700000">
              <a:srgbClr val="000000">
                <a:alpha val="37000"/>
              </a:srgbClr>
            </a:innerShdw>
          </a:effectLst>
        </p:spPr>
        <p:txBody>
          <a:bodyPr anchor="ctr"/>
          <a:lstStyle/>
          <a:p>
            <a:pPr algn="ctr">
              <a:defRPr/>
            </a:pPr>
            <a:endParaRPr lang="en-US" noProof="1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d oak leaf.jp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2895600" y="2251569"/>
            <a:ext cx="5791200" cy="39567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Agenda Points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3" y="1916313"/>
            <a:ext cx="2626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1. Agenda text 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848603" y="2373513"/>
            <a:ext cx="2626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2. Agenda text here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48603" y="4731248"/>
            <a:ext cx="2626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3. Agenda text here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16658" y="4583313"/>
            <a:ext cx="2626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4. Agenda text here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16658" y="2525913"/>
            <a:ext cx="2626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5. Agenda text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7F5310F6-0727-4BA4-92C4-498F225AF287}"/>
              </a:ext>
            </a:extLst>
          </p:cNvPr>
          <p:cNvGrpSpPr/>
          <p:nvPr/>
        </p:nvGrpSpPr>
        <p:grpSpPr>
          <a:xfrm>
            <a:off x="0" y="1945641"/>
            <a:ext cx="12182675" cy="2753727"/>
            <a:chOff x="0" y="4571000"/>
            <a:chExt cx="6471126" cy="1976802"/>
          </a:xfrm>
          <a:gradFill flip="none" rotWithShape="1">
            <a:gsLst>
              <a:gs pos="0">
                <a:schemeClr val="bg2">
                  <a:lumMod val="90000"/>
                  <a:alpha val="39000"/>
                </a:schemeClr>
              </a:gs>
              <a:gs pos="50000">
                <a:schemeClr val="bg2">
                  <a:lumMod val="90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C3AAA60-EDD0-4051-A309-B789AFBAC69C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8B683E4-540F-4EB2-8B88-B5E73DDCDDF7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7BA707A-B70F-4E35-BFF1-B49EA22A30C9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8283ED2-7F1C-4084-AF97-9D57CA7B8150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EB02CD9-4A73-4215-970F-8DD95DEA2138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17EEAC7-5C28-44BB-AA26-B9A6800884D2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Our next move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AC0A27-79DB-41A7-BDAD-F86387121202}"/>
              </a:ext>
            </a:extLst>
          </p:cNvPr>
          <p:cNvSpPr/>
          <p:nvPr/>
        </p:nvSpPr>
        <p:spPr>
          <a:xfrm rot="20988159">
            <a:off x="2326601" y="2010036"/>
            <a:ext cx="6967085" cy="4076866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165100" sx="102000" sy="102000" algn="ctr" rotWithShape="0">
              <a:prstClr val="black">
                <a:alpha val="6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8E3ACF8-7100-4EBF-9679-CACFAAC85177}"/>
              </a:ext>
            </a:extLst>
          </p:cNvPr>
          <p:cNvGrpSpPr/>
          <p:nvPr/>
        </p:nvGrpSpPr>
        <p:grpSpPr>
          <a:xfrm>
            <a:off x="7742798" y="1709288"/>
            <a:ext cx="3543152" cy="524685"/>
            <a:chOff x="7731912" y="1709288"/>
            <a:chExt cx="3543152" cy="524685"/>
          </a:xfrm>
        </p:grpSpPr>
        <p:sp>
          <p:nvSpPr>
            <p:cNvPr id="5" name="Rectangle 4"/>
            <p:cNvSpPr/>
            <p:nvPr/>
          </p:nvSpPr>
          <p:spPr>
            <a:xfrm rot="21000000">
              <a:off x="7731912" y="1709288"/>
              <a:ext cx="3543152" cy="52468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 rot="21000000">
              <a:off x="7775579" y="1754883"/>
              <a:ext cx="330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2F2ACA3-6393-49C0-94BA-5B1AEA1472E3}"/>
              </a:ext>
            </a:extLst>
          </p:cNvPr>
          <p:cNvGrpSpPr/>
          <p:nvPr/>
        </p:nvGrpSpPr>
        <p:grpSpPr>
          <a:xfrm>
            <a:off x="8229600" y="4352115"/>
            <a:ext cx="3543151" cy="524685"/>
            <a:chOff x="7856119" y="2360337"/>
            <a:chExt cx="3543151" cy="524685"/>
          </a:xfrm>
        </p:grpSpPr>
        <p:sp>
          <p:nvSpPr>
            <p:cNvPr id="8" name="Rectangle 7"/>
            <p:cNvSpPr/>
            <p:nvPr/>
          </p:nvSpPr>
          <p:spPr>
            <a:xfrm rot="21000000">
              <a:off x="7856119" y="2360337"/>
              <a:ext cx="3543151" cy="52468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 rot="21000000">
              <a:off x="7867531" y="2417231"/>
              <a:ext cx="330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BAA0257-093A-419B-9C73-CB02E649DE79}"/>
              </a:ext>
            </a:extLst>
          </p:cNvPr>
          <p:cNvGrpSpPr/>
          <p:nvPr/>
        </p:nvGrpSpPr>
        <p:grpSpPr>
          <a:xfrm>
            <a:off x="7995704" y="3001111"/>
            <a:ext cx="3543152" cy="524685"/>
            <a:chOff x="7968161" y="3001111"/>
            <a:chExt cx="3543152" cy="524685"/>
          </a:xfrm>
        </p:grpSpPr>
        <p:sp>
          <p:nvSpPr>
            <p:cNvPr id="9" name="Rectangle 8"/>
            <p:cNvSpPr/>
            <p:nvPr/>
          </p:nvSpPr>
          <p:spPr>
            <a:xfrm rot="21000000">
              <a:off x="7968161" y="3001111"/>
              <a:ext cx="3543152" cy="52468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 rot="21000000">
              <a:off x="7988758" y="3061468"/>
              <a:ext cx="330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9092CA5-96AE-4B76-AB3A-9F6A14E663B4}"/>
              </a:ext>
            </a:extLst>
          </p:cNvPr>
          <p:cNvGrpSpPr/>
          <p:nvPr/>
        </p:nvGrpSpPr>
        <p:grpSpPr>
          <a:xfrm>
            <a:off x="8109858" y="3682919"/>
            <a:ext cx="3543152" cy="524685"/>
            <a:chOff x="8089388" y="3682919"/>
            <a:chExt cx="3543152" cy="524685"/>
          </a:xfrm>
        </p:grpSpPr>
        <p:sp>
          <p:nvSpPr>
            <p:cNvPr id="10" name="Rectangle 9"/>
            <p:cNvSpPr/>
            <p:nvPr/>
          </p:nvSpPr>
          <p:spPr>
            <a:xfrm rot="21000000">
              <a:off x="8089388" y="3682919"/>
              <a:ext cx="3543152" cy="52468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 rot="21000000">
              <a:off x="8120377" y="3716094"/>
              <a:ext cx="330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E523F66-0487-4151-8B98-141182D9D28A}"/>
              </a:ext>
            </a:extLst>
          </p:cNvPr>
          <p:cNvGrpSpPr/>
          <p:nvPr/>
        </p:nvGrpSpPr>
        <p:grpSpPr>
          <a:xfrm>
            <a:off x="7875963" y="2381638"/>
            <a:ext cx="3543151" cy="524685"/>
            <a:chOff x="7856119" y="2360337"/>
            <a:chExt cx="3543151" cy="52468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B3437A1-AF29-403C-B436-A5A5E6FCAFCA}"/>
                </a:ext>
              </a:extLst>
            </p:cNvPr>
            <p:cNvSpPr/>
            <p:nvPr/>
          </p:nvSpPr>
          <p:spPr>
            <a:xfrm rot="21000000">
              <a:off x="7856119" y="2360337"/>
              <a:ext cx="3543151" cy="524685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/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467856-863C-4ED4-917A-DFC79AEFB4D9}"/>
                </a:ext>
              </a:extLst>
            </p:cNvPr>
            <p:cNvSpPr txBox="1"/>
            <p:nvPr/>
          </p:nvSpPr>
          <p:spPr>
            <a:xfrm rot="21000000">
              <a:off x="7867531" y="2417231"/>
              <a:ext cx="33028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52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690651B4-3FA6-4A72-8FE8-71475A4C25B1}"/>
              </a:ext>
            </a:extLst>
          </p:cNvPr>
          <p:cNvGrpSpPr/>
          <p:nvPr/>
        </p:nvGrpSpPr>
        <p:grpSpPr>
          <a:xfrm>
            <a:off x="2048379" y="1840442"/>
            <a:ext cx="3800972" cy="3800972"/>
            <a:chOff x="2362200" y="2362200"/>
            <a:chExt cx="2971800" cy="2971800"/>
          </a:xfrm>
        </p:grpSpPr>
        <p:sp>
          <p:nvSpPr>
            <p:cNvPr id="29" name="Rounded Rectangle 2">
              <a:extLst>
                <a:ext uri="{FF2B5EF4-FFF2-40B4-BE49-F238E27FC236}">
                  <a16:creationId xmlns:a16="http://schemas.microsoft.com/office/drawing/2014/main" id="{71F2B794-DA55-45AD-9F4A-7787FA6D82EE}"/>
                </a:ext>
              </a:extLst>
            </p:cNvPr>
            <p:cNvSpPr/>
            <p:nvPr/>
          </p:nvSpPr>
          <p:spPr>
            <a:xfrm>
              <a:off x="2362200" y="2362200"/>
              <a:ext cx="2971800" cy="2971800"/>
            </a:xfrm>
            <a:prstGeom prst="ellipse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0"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0" name="Rounded Rectangle 3">
              <a:extLst>
                <a:ext uri="{FF2B5EF4-FFF2-40B4-BE49-F238E27FC236}">
                  <a16:creationId xmlns:a16="http://schemas.microsoft.com/office/drawing/2014/main" id="{8FCA988E-AA49-406B-A9AA-47CAA4DD603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10790" y="2510790"/>
              <a:ext cx="2674620" cy="26746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7400" y="381003"/>
            <a:ext cx="8153400" cy="946226"/>
          </a:xfrm>
        </p:spPr>
        <p:txBody>
          <a:bodyPr>
            <a:normAutofit/>
          </a:bodyPr>
          <a:lstStyle/>
          <a:p>
            <a:r>
              <a:rPr lang="en-US" dirty="0"/>
              <a:t>5 Agenda Points</a:t>
            </a:r>
          </a:p>
        </p:txBody>
      </p:sp>
      <p:sp>
        <p:nvSpPr>
          <p:cNvPr id="31" name="Oval 30"/>
          <p:cNvSpPr/>
          <p:nvPr/>
        </p:nvSpPr>
        <p:spPr>
          <a:xfrm>
            <a:off x="2275274" y="2057400"/>
            <a:ext cx="3347183" cy="3367056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334000" y="1962090"/>
            <a:ext cx="4343400" cy="552510"/>
            <a:chOff x="3810000" y="1962090"/>
            <a:chExt cx="4343400" cy="55251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4114800" y="2286000"/>
              <a:ext cx="40386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28" name="Picture 4" descr="F:\DOWNLOADS\Icone (png)\AMBER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3810000" y="2057400"/>
              <a:ext cx="457200" cy="457200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5257800" y="196209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5755104" y="2647890"/>
            <a:ext cx="3922296" cy="564542"/>
            <a:chOff x="4231104" y="2647890"/>
            <a:chExt cx="3922296" cy="564542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4419600" y="2971800"/>
              <a:ext cx="3733800" cy="2063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4" descr="F:\DOWNLOADS\Icone (png)\AMBER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4231104" y="2755232"/>
              <a:ext cx="457200" cy="457200"/>
            </a:xfrm>
            <a:prstGeom prst="rect">
              <a:avLst/>
            </a:prstGeom>
            <a:noFill/>
          </p:spPr>
        </p:pic>
        <p:sp>
          <p:nvSpPr>
            <p:cNvPr id="34" name="TextBox 33"/>
            <p:cNvSpPr txBox="1"/>
            <p:nvPr/>
          </p:nvSpPr>
          <p:spPr>
            <a:xfrm>
              <a:off x="5257800" y="264789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943600" y="3333690"/>
            <a:ext cx="3733800" cy="580582"/>
            <a:chOff x="4419600" y="3333690"/>
            <a:chExt cx="3733800" cy="580582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4724400" y="3657600"/>
              <a:ext cx="3429000" cy="396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4" descr="F:\DOWNLOADS\Icone (png)\AMBER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4419600" y="3457072"/>
              <a:ext cx="457200" cy="457200"/>
            </a:xfrm>
            <a:prstGeom prst="rect">
              <a:avLst/>
            </a:prstGeom>
            <a:noFill/>
          </p:spPr>
        </p:pic>
        <p:sp>
          <p:nvSpPr>
            <p:cNvPr id="35" name="TextBox 34"/>
            <p:cNvSpPr txBox="1"/>
            <p:nvPr/>
          </p:nvSpPr>
          <p:spPr>
            <a:xfrm>
              <a:off x="5257800" y="333369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5867400" y="4095690"/>
            <a:ext cx="3810000" cy="552510"/>
            <a:chOff x="4343400" y="4095690"/>
            <a:chExt cx="3810000" cy="552510"/>
          </a:xfrm>
        </p:grpSpPr>
        <p:pic>
          <p:nvPicPr>
            <p:cNvPr id="12" name="Picture 4" descr="F:\DOWNLOADS\Icone (png)\AMBER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4343400" y="4191000"/>
              <a:ext cx="457200" cy="457200"/>
            </a:xfrm>
            <a:prstGeom prst="rect">
              <a:avLst/>
            </a:prstGeom>
            <a:noFill/>
          </p:spPr>
        </p:pic>
        <p:cxnSp>
          <p:nvCxnSpPr>
            <p:cNvPr id="22" name="Straight Connector 21"/>
            <p:cNvCxnSpPr/>
            <p:nvPr/>
          </p:nvCxnSpPr>
          <p:spPr>
            <a:xfrm>
              <a:off x="4724400" y="4400550"/>
              <a:ext cx="34290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257800" y="409569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562600" y="4781490"/>
            <a:ext cx="4114800" cy="552510"/>
            <a:chOff x="4038600" y="4781490"/>
            <a:chExt cx="4114800" cy="552510"/>
          </a:xfrm>
        </p:grpSpPr>
        <p:pic>
          <p:nvPicPr>
            <p:cNvPr id="13" name="Picture 4" descr="F:\DOWNLOADS\Icone (png)\AMBER.png"/>
            <p:cNvPicPr>
              <a:picLocks noChangeAspect="1" noChangeArrowheads="1"/>
            </p:cNvPicPr>
            <p:nvPr/>
          </p:nvPicPr>
          <p:blipFill>
            <a:blip r:embed="rId4" cstate="email"/>
            <a:srcRect/>
            <a:stretch>
              <a:fillRect/>
            </a:stretch>
          </p:blipFill>
          <p:spPr bwMode="auto">
            <a:xfrm>
              <a:off x="4038600" y="4876800"/>
              <a:ext cx="457200" cy="457200"/>
            </a:xfrm>
            <a:prstGeom prst="rect">
              <a:avLst/>
            </a:prstGeom>
            <a:noFill/>
          </p:spPr>
        </p:pic>
        <p:cxnSp>
          <p:nvCxnSpPr>
            <p:cNvPr id="24" name="Straight Connector 23"/>
            <p:cNvCxnSpPr/>
            <p:nvPr/>
          </p:nvCxnSpPr>
          <p:spPr>
            <a:xfrm>
              <a:off x="4419600" y="5105400"/>
              <a:ext cx="3733800" cy="1588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257800" y="478149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6020014F-FB79-40FA-BBAB-53A05E1B517F}"/>
              </a:ext>
            </a:extLst>
          </p:cNvPr>
          <p:cNvGrpSpPr/>
          <p:nvPr/>
        </p:nvGrpSpPr>
        <p:grpSpPr>
          <a:xfrm>
            <a:off x="-3810000" y="-392046"/>
            <a:ext cx="7819633" cy="8408303"/>
            <a:chOff x="5410200" y="723900"/>
            <a:chExt cx="7505699" cy="7505700"/>
          </a:xfrm>
          <a:scene3d>
            <a:camera prst="isometricTopUp"/>
            <a:lightRig rig="threePt" dir="t"/>
          </a:scene3d>
        </p:grpSpPr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4FA100E0-879B-4BD3-8272-2E96A79CEAF3}"/>
                </a:ext>
              </a:extLst>
            </p:cNvPr>
            <p:cNvSpPr/>
            <p:nvPr/>
          </p:nvSpPr>
          <p:spPr>
            <a:xfrm>
              <a:off x="5410200" y="723900"/>
              <a:ext cx="7505699" cy="7505700"/>
            </a:xfrm>
            <a:prstGeom prst="donut">
              <a:avLst>
                <a:gd name="adj" fmla="val 9471"/>
              </a:avLst>
            </a:prstGeom>
            <a:solidFill>
              <a:schemeClr val="accent6"/>
            </a:solidFill>
            <a:ln>
              <a:noFill/>
            </a:ln>
            <a:sp3d extrusionH="342900" prstMaterial="plastic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Circle: Hollow 40">
              <a:extLst>
                <a:ext uri="{FF2B5EF4-FFF2-40B4-BE49-F238E27FC236}">
                  <a16:creationId xmlns:a16="http://schemas.microsoft.com/office/drawing/2014/main" id="{518E7C74-312F-4654-92FF-9B93FAB71713}"/>
                </a:ext>
              </a:extLst>
            </p:cNvPr>
            <p:cNvSpPr/>
            <p:nvPr/>
          </p:nvSpPr>
          <p:spPr>
            <a:xfrm>
              <a:off x="6991350" y="2305050"/>
              <a:ext cx="4343399" cy="4343400"/>
            </a:xfrm>
            <a:prstGeom prst="donut">
              <a:avLst>
                <a:gd name="adj" fmla="val 10263"/>
              </a:avLst>
            </a:prstGeom>
            <a:solidFill>
              <a:schemeClr val="accent6"/>
            </a:solidFill>
            <a:ln>
              <a:noFill/>
            </a:ln>
            <a:sp3d extrusionH="342900" prstMaterial="plastic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id="{A7495C5A-D475-4186-A0B1-F45F4E81E823}"/>
                </a:ext>
              </a:extLst>
            </p:cNvPr>
            <p:cNvSpPr/>
            <p:nvPr/>
          </p:nvSpPr>
          <p:spPr>
            <a:xfrm>
              <a:off x="7618729" y="2932430"/>
              <a:ext cx="3088640" cy="3088640"/>
            </a:xfrm>
            <a:prstGeom prst="donut">
              <a:avLst>
                <a:gd name="adj" fmla="val 13599"/>
              </a:avLst>
            </a:prstGeom>
            <a:solidFill>
              <a:schemeClr val="accent6"/>
            </a:solidFill>
            <a:ln>
              <a:noFill/>
            </a:ln>
            <a:sp3d extrusionH="342900" prstMaterial="plastic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Circle: Hollow 42">
              <a:extLst>
                <a:ext uri="{FF2B5EF4-FFF2-40B4-BE49-F238E27FC236}">
                  <a16:creationId xmlns:a16="http://schemas.microsoft.com/office/drawing/2014/main" id="{2F49DE7E-AA27-4F76-8856-BC0D7B7F3698}"/>
                </a:ext>
              </a:extLst>
            </p:cNvPr>
            <p:cNvSpPr/>
            <p:nvPr/>
          </p:nvSpPr>
          <p:spPr>
            <a:xfrm>
              <a:off x="8216952" y="3530653"/>
              <a:ext cx="1892195" cy="1892195"/>
            </a:xfrm>
            <a:prstGeom prst="donut">
              <a:avLst>
                <a:gd name="adj" fmla="val 19044"/>
              </a:avLst>
            </a:prstGeom>
            <a:solidFill>
              <a:schemeClr val="accent6"/>
            </a:solidFill>
            <a:ln>
              <a:noFill/>
            </a:ln>
            <a:sp3d extrusionH="342900" prstMaterial="plastic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Circle: Hollow 43">
              <a:extLst>
                <a:ext uri="{FF2B5EF4-FFF2-40B4-BE49-F238E27FC236}">
                  <a16:creationId xmlns:a16="http://schemas.microsoft.com/office/drawing/2014/main" id="{D37A44D2-5B49-4CC5-949D-8D70087969C8}"/>
                </a:ext>
              </a:extLst>
            </p:cNvPr>
            <p:cNvSpPr/>
            <p:nvPr/>
          </p:nvSpPr>
          <p:spPr>
            <a:xfrm>
              <a:off x="6352698" y="1666399"/>
              <a:ext cx="5620702" cy="5620703"/>
            </a:xfrm>
            <a:prstGeom prst="donut">
              <a:avLst>
                <a:gd name="adj" fmla="val 8909"/>
              </a:avLst>
            </a:prstGeom>
            <a:solidFill>
              <a:schemeClr val="accent6"/>
            </a:solidFill>
            <a:ln>
              <a:noFill/>
            </a:ln>
            <a:sp3d extrusionH="342900" prstMaterial="plastic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30762"/>
          </a:xfrm>
        </p:spPr>
        <p:txBody>
          <a:bodyPr rtlCol="0">
            <a:normAutofit/>
          </a:bodyPr>
          <a:lstStyle/>
          <a:p>
            <a:pPr>
              <a:defRPr/>
            </a:pPr>
            <a:r>
              <a:rPr lang="en-US" dirty="0"/>
              <a:t>5 Agenda Points</a:t>
            </a:r>
          </a:p>
        </p:txBody>
      </p:sp>
      <p:grpSp>
        <p:nvGrpSpPr>
          <p:cNvPr id="4" name="Group 19"/>
          <p:cNvGrpSpPr>
            <a:grpSpLocks/>
          </p:cNvGrpSpPr>
          <p:nvPr/>
        </p:nvGrpSpPr>
        <p:grpSpPr bwMode="auto">
          <a:xfrm>
            <a:off x="587683" y="1776226"/>
            <a:ext cx="7551738" cy="1752600"/>
            <a:chOff x="533400" y="2133600"/>
            <a:chExt cx="7551738" cy="1752600"/>
          </a:xfrm>
        </p:grpSpPr>
        <p:cxnSp>
          <p:nvCxnSpPr>
            <p:cNvPr id="5" name="Straight Connector 4"/>
            <p:cNvCxnSpPr/>
            <p:nvPr/>
          </p:nvCxnSpPr>
          <p:spPr>
            <a:xfrm rot="5400000" flipH="1" flipV="1">
              <a:off x="495300" y="2247900"/>
              <a:ext cx="1676400" cy="14478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533400" y="3733800"/>
              <a:ext cx="152400" cy="15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60" name="Straight Connector 59"/>
            <p:cNvCxnSpPr/>
            <p:nvPr/>
          </p:nvCxnSpPr>
          <p:spPr>
            <a:xfrm>
              <a:off x="2057400" y="2133600"/>
              <a:ext cx="6027738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20"/>
          <p:cNvGrpSpPr>
            <a:grpSpLocks/>
          </p:cNvGrpSpPr>
          <p:nvPr/>
        </p:nvGrpSpPr>
        <p:grpSpPr bwMode="auto">
          <a:xfrm>
            <a:off x="1368055" y="2466709"/>
            <a:ext cx="7094538" cy="1085850"/>
            <a:chOff x="990600" y="2876550"/>
            <a:chExt cx="7093941" cy="1085850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066794" y="2876550"/>
              <a:ext cx="1461965" cy="10096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990600" y="3810000"/>
              <a:ext cx="152400" cy="15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62" name="Straight Connector 61"/>
            <p:cNvCxnSpPr/>
            <p:nvPr/>
          </p:nvCxnSpPr>
          <p:spPr>
            <a:xfrm>
              <a:off x="2522409" y="2876550"/>
              <a:ext cx="5562132" cy="1905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4"/>
          <p:cNvGrpSpPr>
            <a:grpSpLocks/>
          </p:cNvGrpSpPr>
          <p:nvPr/>
        </p:nvGrpSpPr>
        <p:grpSpPr bwMode="auto">
          <a:xfrm>
            <a:off x="2108369" y="3315445"/>
            <a:ext cx="6629400" cy="533400"/>
            <a:chOff x="1524000" y="3581041"/>
            <a:chExt cx="6629400" cy="533759"/>
          </a:xfrm>
        </p:grpSpPr>
        <p:sp>
          <p:nvSpPr>
            <p:cNvPr id="48" name="Oval 47"/>
            <p:cNvSpPr/>
            <p:nvPr/>
          </p:nvSpPr>
          <p:spPr>
            <a:xfrm>
              <a:off x="1524000" y="3962400"/>
              <a:ext cx="152400" cy="15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12" name="Group 21"/>
            <p:cNvGrpSpPr>
              <a:grpSpLocks/>
            </p:cNvGrpSpPr>
            <p:nvPr/>
          </p:nvGrpSpPr>
          <p:grpSpPr bwMode="auto">
            <a:xfrm>
              <a:off x="1676400" y="3581041"/>
              <a:ext cx="6477000" cy="457509"/>
              <a:chOff x="1676400" y="3581041"/>
              <a:chExt cx="6477000" cy="457509"/>
            </a:xfrm>
          </p:grpSpPr>
          <p:cxnSp>
            <p:nvCxnSpPr>
              <p:cNvPr id="7" name="Straight Connector 6"/>
              <p:cNvCxnSpPr/>
              <p:nvPr/>
            </p:nvCxnSpPr>
            <p:spPr>
              <a:xfrm flipV="1">
                <a:off x="1676400" y="3604870"/>
                <a:ext cx="1371600" cy="43368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V="1">
                <a:off x="3048000" y="3581041"/>
                <a:ext cx="5105400" cy="2382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oup 22"/>
          <p:cNvGrpSpPr>
            <a:grpSpLocks/>
          </p:cNvGrpSpPr>
          <p:nvPr/>
        </p:nvGrpSpPr>
        <p:grpSpPr bwMode="auto">
          <a:xfrm>
            <a:off x="2731613" y="4049027"/>
            <a:ext cx="6248400" cy="228600"/>
            <a:chOff x="2057400" y="4342938"/>
            <a:chExt cx="6248400" cy="229062"/>
          </a:xfrm>
        </p:grpSpPr>
        <p:cxnSp>
          <p:nvCxnSpPr>
            <p:cNvPr id="8" name="Straight Connector 7"/>
            <p:cNvCxnSpPr/>
            <p:nvPr/>
          </p:nvCxnSpPr>
          <p:spPr>
            <a:xfrm flipV="1">
              <a:off x="2133600" y="4342938"/>
              <a:ext cx="1295400" cy="16702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>
              <a:off x="2057400" y="4419600"/>
              <a:ext cx="152400" cy="15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3429000" y="4342938"/>
              <a:ext cx="4876800" cy="4545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23"/>
          <p:cNvGrpSpPr>
            <a:grpSpLocks/>
          </p:cNvGrpSpPr>
          <p:nvPr/>
        </p:nvGrpSpPr>
        <p:grpSpPr bwMode="auto">
          <a:xfrm>
            <a:off x="3175169" y="4871977"/>
            <a:ext cx="6019800" cy="304800"/>
            <a:chOff x="2362200" y="5105400"/>
            <a:chExt cx="6019800" cy="304800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2528888" y="5105400"/>
              <a:ext cx="914400" cy="228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>
              <a:off x="2362200" y="5257800"/>
              <a:ext cx="152400" cy="1524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68" name="Straight Connector 67"/>
            <p:cNvCxnSpPr/>
            <p:nvPr/>
          </p:nvCxnSpPr>
          <p:spPr>
            <a:xfrm>
              <a:off x="3429000" y="5105400"/>
              <a:ext cx="49530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53" name="Picture 72" descr="White ball temp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3697736"/>
            <a:ext cx="228600" cy="485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693077" y="1379246"/>
            <a:ext cx="4718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02012" y="2074374"/>
            <a:ext cx="47008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37025" y="2938494"/>
            <a:ext cx="47180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542780" y="3663869"/>
            <a:ext cx="4597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92170" y="4468780"/>
            <a:ext cx="45976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0" y="-3175"/>
            <a:ext cx="12192000" cy="68611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171700" y="-2552700"/>
            <a:ext cx="1866900" cy="10058400"/>
          </a:xfrm>
          <a:prstGeom prst="rect">
            <a:avLst/>
          </a:prstGeom>
          <a:solidFill>
            <a:srgbClr val="CFC599"/>
          </a:solidFill>
          <a:ln>
            <a:noFill/>
          </a:ln>
          <a:scene3d>
            <a:camera prst="perspectiveRelaxed"/>
            <a:lightRig rig="balanced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019300" y="5295900"/>
            <a:ext cx="10188000" cy="1143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Front"/>
            <a:lightRig rig="balanced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133600" y="3810000"/>
            <a:ext cx="10080000" cy="1143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Front"/>
            <a:lightRig rig="balanced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247900" y="2324100"/>
            <a:ext cx="9936000" cy="1143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Front"/>
            <a:lightRig rig="balanced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133600" y="-2552700"/>
            <a:ext cx="152400" cy="100584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Relaxed">
              <a:rot lat="18573604" lon="0" rev="21360000"/>
            </a:camera>
            <a:lightRig rig="balanced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924300" y="-2552700"/>
            <a:ext cx="152400" cy="100584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Relaxed">
              <a:rot lat="18573604" lon="0" rev="240000"/>
            </a:camera>
            <a:lightRig rig="balanced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47900" y="1066800"/>
            <a:ext cx="9936000" cy="1143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Front"/>
            <a:lightRig rig="balanced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19300" y="5181600"/>
            <a:ext cx="1981200" cy="186204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n-ea"/>
                <a:cs typeface="+mn-cs"/>
              </a:rPr>
              <a:t>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19300" y="3810000"/>
            <a:ext cx="1981200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n-ea"/>
                <a:cs typeface="+mn-cs"/>
              </a:rPr>
              <a:t>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7400" y="2372264"/>
            <a:ext cx="1981200" cy="132343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n-ea"/>
                <a:cs typeface="+mn-cs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057400" y="1123774"/>
            <a:ext cx="19812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n-ea"/>
                <a:cs typeface="+mn-cs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57400" y="-3096"/>
            <a:ext cx="198120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 w="1905"/>
                <a:gradFill>
                  <a:gsLst>
                    <a:gs pos="0">
                      <a:srgbClr val="F79646">
                        <a:shade val="20000"/>
                        <a:satMod val="200000"/>
                      </a:srgbClr>
                    </a:gs>
                    <a:gs pos="78000">
                      <a:srgbClr val="F79646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F79646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uLnTx/>
                <a:uFillTx/>
                <a:latin typeface="+mj-lt"/>
                <a:ea typeface="+mn-ea"/>
                <a:cs typeface="+mn-cs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043904" y="350874"/>
            <a:ext cx="4933507" cy="523220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Your text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35298" y="1477926"/>
            <a:ext cx="4933507" cy="523220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Your text here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235298" y="2838893"/>
            <a:ext cx="4933507" cy="523220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Your text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62894" y="4284921"/>
            <a:ext cx="4933507" cy="523220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Your text here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43655" y="5837272"/>
            <a:ext cx="4933507" cy="523220"/>
          </a:xfrm>
          <a:prstGeom prst="rect">
            <a:avLst/>
          </a:prstGeom>
          <a:noFill/>
          <a:scene3d>
            <a:camera prst="perspectiveRelaxedModerately"/>
            <a:lightRig rig="threePt" dir="t"/>
          </a:scene3d>
        </p:spPr>
        <p:txBody>
          <a:bodyPr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Your text here</a:t>
            </a:r>
          </a:p>
        </p:txBody>
      </p:sp>
      <p:sp>
        <p:nvSpPr>
          <p:cNvPr id="18452" name="Title 24"/>
          <p:cNvSpPr>
            <a:spLocks noGrp="1"/>
          </p:cNvSpPr>
          <p:nvPr>
            <p:ph type="title"/>
          </p:nvPr>
        </p:nvSpPr>
        <p:spPr>
          <a:xfrm>
            <a:off x="838200" y="70757"/>
            <a:ext cx="10972800" cy="114300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5 Agenda Points</a:t>
            </a:r>
          </a:p>
        </p:txBody>
      </p:sp>
    </p:spTree>
    <p:extLst>
      <p:ext uri="{BB962C8B-B14F-4D97-AF65-F5344CB8AC3E}">
        <p14:creationId xmlns:p14="http://schemas.microsoft.com/office/powerpoint/2010/main" val="3914176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5127330"/>
            <a:ext cx="12192000" cy="173067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 Agenda Points</a:t>
            </a:r>
            <a:endParaRPr lang="en-US" sz="4000" b="1" dirty="0"/>
          </a:p>
        </p:txBody>
      </p:sp>
      <p:sp>
        <p:nvSpPr>
          <p:cNvPr id="3" name="Rectangle 2"/>
          <p:cNvSpPr/>
          <p:nvPr/>
        </p:nvSpPr>
        <p:spPr>
          <a:xfrm flipH="1">
            <a:off x="4038601" y="1676400"/>
            <a:ext cx="152401" cy="41148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bg1"/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0" scaled="1"/>
          </a:gra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reflection blurRad="6350" stA="52000" endA="300" endPos="35000" dir="5400000" sy="-100000" algn="bl" rotWithShape="0"/>
          </a:effectLst>
          <a:scene3d>
            <a:camera prst="orthographicFront"/>
            <a:lightRig rig="flood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4" name="Group 49"/>
          <p:cNvGrpSpPr/>
          <p:nvPr/>
        </p:nvGrpSpPr>
        <p:grpSpPr>
          <a:xfrm>
            <a:off x="3896833" y="1676403"/>
            <a:ext cx="4696328" cy="461665"/>
            <a:chOff x="2362200" y="1676400"/>
            <a:chExt cx="4696328" cy="461665"/>
          </a:xfrm>
        </p:grpSpPr>
        <p:sp>
          <p:nvSpPr>
            <p:cNvPr id="25" name="Freeform 19"/>
            <p:cNvSpPr>
              <a:spLocks/>
            </p:cNvSpPr>
            <p:nvPr/>
          </p:nvSpPr>
          <p:spPr bwMode="auto">
            <a:xfrm flipH="1">
              <a:off x="2362200" y="1752600"/>
              <a:ext cx="457200" cy="377218"/>
            </a:xfrm>
            <a:custGeom>
              <a:avLst/>
              <a:gdLst/>
              <a:ahLst/>
              <a:cxnLst>
                <a:cxn ang="0">
                  <a:pos x="906" y="0"/>
                </a:cxn>
                <a:cxn ang="0">
                  <a:pos x="1002" y="18"/>
                </a:cxn>
                <a:cxn ang="0">
                  <a:pos x="1168" y="40"/>
                </a:cxn>
                <a:cxn ang="0">
                  <a:pos x="1320" y="84"/>
                </a:cxn>
                <a:cxn ang="0">
                  <a:pos x="1454" y="142"/>
                </a:cxn>
                <a:cxn ang="0">
                  <a:pos x="1568" y="216"/>
                </a:cxn>
                <a:cxn ang="0">
                  <a:pos x="1660" y="302"/>
                </a:cxn>
                <a:cxn ang="0">
                  <a:pos x="1722" y="400"/>
                </a:cxn>
                <a:cxn ang="0">
                  <a:pos x="1756" y="504"/>
                </a:cxn>
                <a:cxn ang="0">
                  <a:pos x="1760" y="588"/>
                </a:cxn>
                <a:cxn ang="0">
                  <a:pos x="1734" y="696"/>
                </a:cxn>
                <a:cxn ang="0">
                  <a:pos x="1676" y="796"/>
                </a:cxn>
                <a:cxn ang="0">
                  <a:pos x="1588" y="886"/>
                </a:cxn>
                <a:cxn ang="0">
                  <a:pos x="1476" y="964"/>
                </a:cxn>
                <a:cxn ang="0">
                  <a:pos x="1344" y="1028"/>
                </a:cxn>
                <a:cxn ang="0">
                  <a:pos x="1192" y="1074"/>
                </a:cxn>
                <a:cxn ang="0">
                  <a:pos x="1026" y="1100"/>
                </a:cxn>
                <a:cxn ang="0">
                  <a:pos x="894" y="1106"/>
                </a:cxn>
                <a:cxn ang="0">
                  <a:pos x="720" y="1096"/>
                </a:cxn>
                <a:cxn ang="0">
                  <a:pos x="556" y="1064"/>
                </a:cxn>
                <a:cxn ang="0">
                  <a:pos x="410" y="1012"/>
                </a:cxn>
                <a:cxn ang="0">
                  <a:pos x="282" y="946"/>
                </a:cxn>
                <a:cxn ang="0">
                  <a:pos x="176" y="866"/>
                </a:cxn>
                <a:cxn ang="0">
                  <a:pos x="96" y="772"/>
                </a:cxn>
                <a:cxn ang="0">
                  <a:pos x="44" y="670"/>
                </a:cxn>
                <a:cxn ang="0">
                  <a:pos x="28" y="560"/>
                </a:cxn>
                <a:cxn ang="0">
                  <a:pos x="46" y="448"/>
                </a:cxn>
                <a:cxn ang="0">
                  <a:pos x="46" y="406"/>
                </a:cxn>
                <a:cxn ang="0">
                  <a:pos x="12" y="494"/>
                </a:cxn>
                <a:cxn ang="0">
                  <a:pos x="0" y="586"/>
                </a:cxn>
                <a:cxn ang="0">
                  <a:pos x="12" y="676"/>
                </a:cxn>
                <a:cxn ang="0">
                  <a:pos x="58" y="788"/>
                </a:cxn>
                <a:cxn ang="0">
                  <a:pos x="138" y="890"/>
                </a:cxn>
                <a:cxn ang="0">
                  <a:pos x="246" y="980"/>
                </a:cxn>
                <a:cxn ang="0">
                  <a:pos x="380" y="1056"/>
                </a:cxn>
                <a:cxn ang="0">
                  <a:pos x="536" y="1116"/>
                </a:cxn>
                <a:cxn ang="0">
                  <a:pos x="710" y="1154"/>
                </a:cxn>
                <a:cxn ang="0">
                  <a:pos x="898" y="1172"/>
                </a:cxn>
                <a:cxn ang="0">
                  <a:pos x="1044" y="1170"/>
                </a:cxn>
                <a:cxn ang="0">
                  <a:pos x="1228" y="1146"/>
                </a:cxn>
                <a:cxn ang="0">
                  <a:pos x="1398" y="1102"/>
                </a:cxn>
                <a:cxn ang="0">
                  <a:pos x="1550" y="1038"/>
                </a:cxn>
                <a:cxn ang="0">
                  <a:pos x="1678" y="960"/>
                </a:cxn>
                <a:cxn ang="0">
                  <a:pos x="1780" y="866"/>
                </a:cxn>
                <a:cxn ang="0">
                  <a:pos x="1852" y="760"/>
                </a:cxn>
                <a:cxn ang="0">
                  <a:pos x="1890" y="646"/>
                </a:cxn>
                <a:cxn ang="0">
                  <a:pos x="1892" y="556"/>
                </a:cxn>
                <a:cxn ang="0">
                  <a:pos x="1864" y="440"/>
                </a:cxn>
                <a:cxn ang="0">
                  <a:pos x="1800" y="332"/>
                </a:cxn>
                <a:cxn ang="0">
                  <a:pos x="1706" y="236"/>
                </a:cxn>
                <a:cxn ang="0">
                  <a:pos x="1584" y="152"/>
                </a:cxn>
                <a:cxn ang="0">
                  <a:pos x="1438" y="84"/>
                </a:cxn>
                <a:cxn ang="0">
                  <a:pos x="1272" y="36"/>
                </a:cxn>
                <a:cxn ang="0">
                  <a:pos x="1092" y="6"/>
                </a:cxn>
                <a:cxn ang="0">
                  <a:pos x="948" y="0"/>
                </a:cxn>
              </a:cxnLst>
              <a:rect l="0" t="0" r="r" b="b"/>
              <a:pathLst>
                <a:path w="1894" h="1172">
                  <a:moveTo>
                    <a:pt x="948" y="0"/>
                  </a:moveTo>
                  <a:lnTo>
                    <a:pt x="948" y="0"/>
                  </a:lnTo>
                  <a:lnTo>
                    <a:pt x="906" y="0"/>
                  </a:lnTo>
                  <a:lnTo>
                    <a:pt x="906" y="0"/>
                  </a:lnTo>
                  <a:lnTo>
                    <a:pt x="916" y="14"/>
                  </a:lnTo>
                  <a:lnTo>
                    <a:pt x="916" y="14"/>
                  </a:lnTo>
                  <a:lnTo>
                    <a:pt x="960" y="14"/>
                  </a:lnTo>
                  <a:lnTo>
                    <a:pt x="1002" y="18"/>
                  </a:lnTo>
                  <a:lnTo>
                    <a:pt x="1044" y="22"/>
                  </a:lnTo>
                  <a:lnTo>
                    <a:pt x="1086" y="26"/>
                  </a:lnTo>
                  <a:lnTo>
                    <a:pt x="1128" y="32"/>
                  </a:lnTo>
                  <a:lnTo>
                    <a:pt x="1168" y="40"/>
                  </a:lnTo>
                  <a:lnTo>
                    <a:pt x="1206" y="50"/>
                  </a:lnTo>
                  <a:lnTo>
                    <a:pt x="1246" y="60"/>
                  </a:lnTo>
                  <a:lnTo>
                    <a:pt x="1282" y="70"/>
                  </a:lnTo>
                  <a:lnTo>
                    <a:pt x="1320" y="84"/>
                  </a:lnTo>
                  <a:lnTo>
                    <a:pt x="1354" y="96"/>
                  </a:lnTo>
                  <a:lnTo>
                    <a:pt x="1388" y="110"/>
                  </a:lnTo>
                  <a:lnTo>
                    <a:pt x="1422" y="126"/>
                  </a:lnTo>
                  <a:lnTo>
                    <a:pt x="1454" y="142"/>
                  </a:lnTo>
                  <a:lnTo>
                    <a:pt x="1484" y="160"/>
                  </a:lnTo>
                  <a:lnTo>
                    <a:pt x="1514" y="178"/>
                  </a:lnTo>
                  <a:lnTo>
                    <a:pt x="1542" y="196"/>
                  </a:lnTo>
                  <a:lnTo>
                    <a:pt x="1568" y="216"/>
                  </a:lnTo>
                  <a:lnTo>
                    <a:pt x="1594" y="236"/>
                  </a:lnTo>
                  <a:lnTo>
                    <a:pt x="1616" y="258"/>
                  </a:lnTo>
                  <a:lnTo>
                    <a:pt x="1638" y="280"/>
                  </a:lnTo>
                  <a:lnTo>
                    <a:pt x="1660" y="302"/>
                  </a:lnTo>
                  <a:lnTo>
                    <a:pt x="1678" y="326"/>
                  </a:lnTo>
                  <a:lnTo>
                    <a:pt x="1694" y="350"/>
                  </a:lnTo>
                  <a:lnTo>
                    <a:pt x="1710" y="374"/>
                  </a:lnTo>
                  <a:lnTo>
                    <a:pt x="1722" y="400"/>
                  </a:lnTo>
                  <a:lnTo>
                    <a:pt x="1734" y="424"/>
                  </a:lnTo>
                  <a:lnTo>
                    <a:pt x="1744" y="452"/>
                  </a:lnTo>
                  <a:lnTo>
                    <a:pt x="1750" y="478"/>
                  </a:lnTo>
                  <a:lnTo>
                    <a:pt x="1756" y="504"/>
                  </a:lnTo>
                  <a:lnTo>
                    <a:pt x="1760" y="532"/>
                  </a:lnTo>
                  <a:lnTo>
                    <a:pt x="1760" y="560"/>
                  </a:lnTo>
                  <a:lnTo>
                    <a:pt x="1760" y="560"/>
                  </a:lnTo>
                  <a:lnTo>
                    <a:pt x="1760" y="588"/>
                  </a:lnTo>
                  <a:lnTo>
                    <a:pt x="1756" y="616"/>
                  </a:lnTo>
                  <a:lnTo>
                    <a:pt x="1750" y="642"/>
                  </a:lnTo>
                  <a:lnTo>
                    <a:pt x="1744" y="670"/>
                  </a:lnTo>
                  <a:lnTo>
                    <a:pt x="1734" y="696"/>
                  </a:lnTo>
                  <a:lnTo>
                    <a:pt x="1722" y="722"/>
                  </a:lnTo>
                  <a:lnTo>
                    <a:pt x="1708" y="748"/>
                  </a:lnTo>
                  <a:lnTo>
                    <a:pt x="1692" y="772"/>
                  </a:lnTo>
                  <a:lnTo>
                    <a:pt x="1676" y="796"/>
                  </a:lnTo>
                  <a:lnTo>
                    <a:pt x="1656" y="820"/>
                  </a:lnTo>
                  <a:lnTo>
                    <a:pt x="1636" y="844"/>
                  </a:lnTo>
                  <a:lnTo>
                    <a:pt x="1612" y="866"/>
                  </a:lnTo>
                  <a:lnTo>
                    <a:pt x="1588" y="886"/>
                  </a:lnTo>
                  <a:lnTo>
                    <a:pt x="1562" y="908"/>
                  </a:lnTo>
                  <a:lnTo>
                    <a:pt x="1536" y="928"/>
                  </a:lnTo>
                  <a:lnTo>
                    <a:pt x="1506" y="946"/>
                  </a:lnTo>
                  <a:lnTo>
                    <a:pt x="1476" y="964"/>
                  </a:lnTo>
                  <a:lnTo>
                    <a:pt x="1446" y="982"/>
                  </a:lnTo>
                  <a:lnTo>
                    <a:pt x="1412" y="998"/>
                  </a:lnTo>
                  <a:lnTo>
                    <a:pt x="1378" y="1012"/>
                  </a:lnTo>
                  <a:lnTo>
                    <a:pt x="1344" y="1028"/>
                  </a:lnTo>
                  <a:lnTo>
                    <a:pt x="1308" y="1040"/>
                  </a:lnTo>
                  <a:lnTo>
                    <a:pt x="1270" y="1052"/>
                  </a:lnTo>
                  <a:lnTo>
                    <a:pt x="1232" y="1064"/>
                  </a:lnTo>
                  <a:lnTo>
                    <a:pt x="1192" y="1074"/>
                  </a:lnTo>
                  <a:lnTo>
                    <a:pt x="1152" y="1082"/>
                  </a:lnTo>
                  <a:lnTo>
                    <a:pt x="1110" y="1090"/>
                  </a:lnTo>
                  <a:lnTo>
                    <a:pt x="1068" y="1096"/>
                  </a:lnTo>
                  <a:lnTo>
                    <a:pt x="1026" y="1100"/>
                  </a:lnTo>
                  <a:lnTo>
                    <a:pt x="982" y="1104"/>
                  </a:lnTo>
                  <a:lnTo>
                    <a:pt x="938" y="1106"/>
                  </a:lnTo>
                  <a:lnTo>
                    <a:pt x="894" y="1106"/>
                  </a:lnTo>
                  <a:lnTo>
                    <a:pt x="894" y="1106"/>
                  </a:lnTo>
                  <a:lnTo>
                    <a:pt x="850" y="1106"/>
                  </a:lnTo>
                  <a:lnTo>
                    <a:pt x="806" y="1104"/>
                  </a:lnTo>
                  <a:lnTo>
                    <a:pt x="762" y="1100"/>
                  </a:lnTo>
                  <a:lnTo>
                    <a:pt x="720" y="1096"/>
                  </a:lnTo>
                  <a:lnTo>
                    <a:pt x="678" y="1090"/>
                  </a:lnTo>
                  <a:lnTo>
                    <a:pt x="636" y="1082"/>
                  </a:lnTo>
                  <a:lnTo>
                    <a:pt x="596" y="1074"/>
                  </a:lnTo>
                  <a:lnTo>
                    <a:pt x="556" y="1064"/>
                  </a:lnTo>
                  <a:lnTo>
                    <a:pt x="518" y="1052"/>
                  </a:lnTo>
                  <a:lnTo>
                    <a:pt x="480" y="1040"/>
                  </a:lnTo>
                  <a:lnTo>
                    <a:pt x="444" y="1028"/>
                  </a:lnTo>
                  <a:lnTo>
                    <a:pt x="410" y="1012"/>
                  </a:lnTo>
                  <a:lnTo>
                    <a:pt x="376" y="998"/>
                  </a:lnTo>
                  <a:lnTo>
                    <a:pt x="342" y="982"/>
                  </a:lnTo>
                  <a:lnTo>
                    <a:pt x="312" y="964"/>
                  </a:lnTo>
                  <a:lnTo>
                    <a:pt x="282" y="946"/>
                  </a:lnTo>
                  <a:lnTo>
                    <a:pt x="252" y="928"/>
                  </a:lnTo>
                  <a:lnTo>
                    <a:pt x="226" y="908"/>
                  </a:lnTo>
                  <a:lnTo>
                    <a:pt x="200" y="886"/>
                  </a:lnTo>
                  <a:lnTo>
                    <a:pt x="176" y="866"/>
                  </a:lnTo>
                  <a:lnTo>
                    <a:pt x="152" y="844"/>
                  </a:lnTo>
                  <a:lnTo>
                    <a:pt x="132" y="820"/>
                  </a:lnTo>
                  <a:lnTo>
                    <a:pt x="112" y="796"/>
                  </a:lnTo>
                  <a:lnTo>
                    <a:pt x="96" y="772"/>
                  </a:lnTo>
                  <a:lnTo>
                    <a:pt x="80" y="748"/>
                  </a:lnTo>
                  <a:lnTo>
                    <a:pt x="66" y="722"/>
                  </a:lnTo>
                  <a:lnTo>
                    <a:pt x="54" y="696"/>
                  </a:lnTo>
                  <a:lnTo>
                    <a:pt x="44" y="670"/>
                  </a:lnTo>
                  <a:lnTo>
                    <a:pt x="38" y="642"/>
                  </a:lnTo>
                  <a:lnTo>
                    <a:pt x="32" y="616"/>
                  </a:lnTo>
                  <a:lnTo>
                    <a:pt x="28" y="588"/>
                  </a:lnTo>
                  <a:lnTo>
                    <a:pt x="28" y="560"/>
                  </a:lnTo>
                  <a:lnTo>
                    <a:pt x="28" y="560"/>
                  </a:lnTo>
                  <a:lnTo>
                    <a:pt x="30" y="522"/>
                  </a:lnTo>
                  <a:lnTo>
                    <a:pt x="36" y="484"/>
                  </a:lnTo>
                  <a:lnTo>
                    <a:pt x="46" y="44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36" y="428"/>
                  </a:lnTo>
                  <a:lnTo>
                    <a:pt x="26" y="450"/>
                  </a:lnTo>
                  <a:lnTo>
                    <a:pt x="18" y="472"/>
                  </a:lnTo>
                  <a:lnTo>
                    <a:pt x="12" y="494"/>
                  </a:lnTo>
                  <a:lnTo>
                    <a:pt x="8" y="516"/>
                  </a:lnTo>
                  <a:lnTo>
                    <a:pt x="4" y="540"/>
                  </a:lnTo>
                  <a:lnTo>
                    <a:pt x="2" y="562"/>
                  </a:lnTo>
                  <a:lnTo>
                    <a:pt x="0" y="586"/>
                  </a:lnTo>
                  <a:lnTo>
                    <a:pt x="0" y="586"/>
                  </a:lnTo>
                  <a:lnTo>
                    <a:pt x="2" y="616"/>
                  </a:lnTo>
                  <a:lnTo>
                    <a:pt x="6" y="646"/>
                  </a:lnTo>
                  <a:lnTo>
                    <a:pt x="12" y="676"/>
                  </a:lnTo>
                  <a:lnTo>
                    <a:pt x="20" y="704"/>
                  </a:lnTo>
                  <a:lnTo>
                    <a:pt x="30" y="732"/>
                  </a:lnTo>
                  <a:lnTo>
                    <a:pt x="44" y="760"/>
                  </a:lnTo>
                  <a:lnTo>
                    <a:pt x="58" y="788"/>
                  </a:lnTo>
                  <a:lnTo>
                    <a:pt x="76" y="814"/>
                  </a:lnTo>
                  <a:lnTo>
                    <a:pt x="94" y="840"/>
                  </a:lnTo>
                  <a:lnTo>
                    <a:pt x="114" y="866"/>
                  </a:lnTo>
                  <a:lnTo>
                    <a:pt x="138" y="890"/>
                  </a:lnTo>
                  <a:lnTo>
                    <a:pt x="162" y="914"/>
                  </a:lnTo>
                  <a:lnTo>
                    <a:pt x="188" y="938"/>
                  </a:lnTo>
                  <a:lnTo>
                    <a:pt x="216" y="960"/>
                  </a:lnTo>
                  <a:lnTo>
                    <a:pt x="246" y="980"/>
                  </a:lnTo>
                  <a:lnTo>
                    <a:pt x="278" y="1002"/>
                  </a:lnTo>
                  <a:lnTo>
                    <a:pt x="310" y="1020"/>
                  </a:lnTo>
                  <a:lnTo>
                    <a:pt x="346" y="1038"/>
                  </a:lnTo>
                  <a:lnTo>
                    <a:pt x="380" y="1056"/>
                  </a:lnTo>
                  <a:lnTo>
                    <a:pt x="418" y="1072"/>
                  </a:lnTo>
                  <a:lnTo>
                    <a:pt x="456" y="1088"/>
                  </a:lnTo>
                  <a:lnTo>
                    <a:pt x="496" y="1102"/>
                  </a:lnTo>
                  <a:lnTo>
                    <a:pt x="536" y="1116"/>
                  </a:lnTo>
                  <a:lnTo>
                    <a:pt x="578" y="1126"/>
                  </a:lnTo>
                  <a:lnTo>
                    <a:pt x="622" y="1138"/>
                  </a:lnTo>
                  <a:lnTo>
                    <a:pt x="666" y="1146"/>
                  </a:lnTo>
                  <a:lnTo>
                    <a:pt x="710" y="1154"/>
                  </a:lnTo>
                  <a:lnTo>
                    <a:pt x="756" y="1160"/>
                  </a:lnTo>
                  <a:lnTo>
                    <a:pt x="804" y="1166"/>
                  </a:lnTo>
                  <a:lnTo>
                    <a:pt x="850" y="1170"/>
                  </a:lnTo>
                  <a:lnTo>
                    <a:pt x="898" y="1172"/>
                  </a:lnTo>
                  <a:lnTo>
                    <a:pt x="948" y="1172"/>
                  </a:lnTo>
                  <a:lnTo>
                    <a:pt x="948" y="1172"/>
                  </a:lnTo>
                  <a:lnTo>
                    <a:pt x="996" y="1172"/>
                  </a:lnTo>
                  <a:lnTo>
                    <a:pt x="1044" y="1170"/>
                  </a:lnTo>
                  <a:lnTo>
                    <a:pt x="1092" y="1166"/>
                  </a:lnTo>
                  <a:lnTo>
                    <a:pt x="1138" y="1160"/>
                  </a:lnTo>
                  <a:lnTo>
                    <a:pt x="1184" y="1154"/>
                  </a:lnTo>
                  <a:lnTo>
                    <a:pt x="1228" y="1146"/>
                  </a:lnTo>
                  <a:lnTo>
                    <a:pt x="1272" y="1138"/>
                  </a:lnTo>
                  <a:lnTo>
                    <a:pt x="1316" y="1126"/>
                  </a:lnTo>
                  <a:lnTo>
                    <a:pt x="1358" y="1116"/>
                  </a:lnTo>
                  <a:lnTo>
                    <a:pt x="1398" y="1102"/>
                  </a:lnTo>
                  <a:lnTo>
                    <a:pt x="1438" y="1088"/>
                  </a:lnTo>
                  <a:lnTo>
                    <a:pt x="1476" y="1072"/>
                  </a:lnTo>
                  <a:lnTo>
                    <a:pt x="1514" y="1056"/>
                  </a:lnTo>
                  <a:lnTo>
                    <a:pt x="1550" y="1038"/>
                  </a:lnTo>
                  <a:lnTo>
                    <a:pt x="1584" y="1020"/>
                  </a:lnTo>
                  <a:lnTo>
                    <a:pt x="1616" y="1002"/>
                  </a:lnTo>
                  <a:lnTo>
                    <a:pt x="1648" y="980"/>
                  </a:lnTo>
                  <a:lnTo>
                    <a:pt x="1678" y="960"/>
                  </a:lnTo>
                  <a:lnTo>
                    <a:pt x="1706" y="938"/>
                  </a:lnTo>
                  <a:lnTo>
                    <a:pt x="1732" y="914"/>
                  </a:lnTo>
                  <a:lnTo>
                    <a:pt x="1756" y="890"/>
                  </a:lnTo>
                  <a:lnTo>
                    <a:pt x="1780" y="866"/>
                  </a:lnTo>
                  <a:lnTo>
                    <a:pt x="1800" y="840"/>
                  </a:lnTo>
                  <a:lnTo>
                    <a:pt x="1820" y="814"/>
                  </a:lnTo>
                  <a:lnTo>
                    <a:pt x="1836" y="788"/>
                  </a:lnTo>
                  <a:lnTo>
                    <a:pt x="1852" y="760"/>
                  </a:lnTo>
                  <a:lnTo>
                    <a:pt x="1864" y="732"/>
                  </a:lnTo>
                  <a:lnTo>
                    <a:pt x="1874" y="704"/>
                  </a:lnTo>
                  <a:lnTo>
                    <a:pt x="1884" y="676"/>
                  </a:lnTo>
                  <a:lnTo>
                    <a:pt x="1890" y="646"/>
                  </a:lnTo>
                  <a:lnTo>
                    <a:pt x="1892" y="616"/>
                  </a:lnTo>
                  <a:lnTo>
                    <a:pt x="1894" y="586"/>
                  </a:lnTo>
                  <a:lnTo>
                    <a:pt x="1894" y="586"/>
                  </a:lnTo>
                  <a:lnTo>
                    <a:pt x="1892" y="556"/>
                  </a:lnTo>
                  <a:lnTo>
                    <a:pt x="1890" y="526"/>
                  </a:lnTo>
                  <a:lnTo>
                    <a:pt x="1884" y="496"/>
                  </a:lnTo>
                  <a:lnTo>
                    <a:pt x="1874" y="468"/>
                  </a:lnTo>
                  <a:lnTo>
                    <a:pt x="1864" y="440"/>
                  </a:lnTo>
                  <a:lnTo>
                    <a:pt x="1852" y="412"/>
                  </a:lnTo>
                  <a:lnTo>
                    <a:pt x="1836" y="384"/>
                  </a:lnTo>
                  <a:lnTo>
                    <a:pt x="1820" y="358"/>
                  </a:lnTo>
                  <a:lnTo>
                    <a:pt x="1800" y="332"/>
                  </a:lnTo>
                  <a:lnTo>
                    <a:pt x="1780" y="306"/>
                  </a:lnTo>
                  <a:lnTo>
                    <a:pt x="1756" y="282"/>
                  </a:lnTo>
                  <a:lnTo>
                    <a:pt x="1732" y="258"/>
                  </a:lnTo>
                  <a:lnTo>
                    <a:pt x="1706" y="236"/>
                  </a:lnTo>
                  <a:lnTo>
                    <a:pt x="1678" y="214"/>
                  </a:lnTo>
                  <a:lnTo>
                    <a:pt x="1648" y="192"/>
                  </a:lnTo>
                  <a:lnTo>
                    <a:pt x="1616" y="172"/>
                  </a:lnTo>
                  <a:lnTo>
                    <a:pt x="1584" y="152"/>
                  </a:lnTo>
                  <a:lnTo>
                    <a:pt x="1550" y="134"/>
                  </a:lnTo>
                  <a:lnTo>
                    <a:pt x="1514" y="116"/>
                  </a:lnTo>
                  <a:lnTo>
                    <a:pt x="1476" y="100"/>
                  </a:lnTo>
                  <a:lnTo>
                    <a:pt x="1438" y="84"/>
                  </a:lnTo>
                  <a:lnTo>
                    <a:pt x="1398" y="70"/>
                  </a:lnTo>
                  <a:lnTo>
                    <a:pt x="1358" y="58"/>
                  </a:lnTo>
                  <a:lnTo>
                    <a:pt x="1316" y="46"/>
                  </a:lnTo>
                  <a:lnTo>
                    <a:pt x="1272" y="36"/>
                  </a:lnTo>
                  <a:lnTo>
                    <a:pt x="1228" y="26"/>
                  </a:lnTo>
                  <a:lnTo>
                    <a:pt x="1184" y="18"/>
                  </a:lnTo>
                  <a:lnTo>
                    <a:pt x="1138" y="12"/>
                  </a:lnTo>
                  <a:lnTo>
                    <a:pt x="1092" y="6"/>
                  </a:lnTo>
                  <a:lnTo>
                    <a:pt x="1044" y="2"/>
                  </a:lnTo>
                  <a:lnTo>
                    <a:pt x="996" y="0"/>
                  </a:lnTo>
                  <a:lnTo>
                    <a:pt x="948" y="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165100" dist="63500" dir="5400000" sx="103000" sy="103000" algn="t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9605046" lon="18138247" rev="3919178"/>
              </a:camera>
              <a:lightRig rig="chilly" dir="t"/>
            </a:scene3d>
            <a:sp3d extrusionH="127000" contourW="12700" prstMaterial="dkEdge">
              <a:bevelT/>
              <a:extrusionClr>
                <a:schemeClr val="bg1">
                  <a:lumMod val="75000"/>
                </a:schemeClr>
              </a:extrusionClr>
              <a:contourClr>
                <a:schemeClr val="bg1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048000" y="16764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2791328" y="2093496"/>
              <a:ext cx="4267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8"/>
          <p:cNvGrpSpPr/>
          <p:nvPr/>
        </p:nvGrpSpPr>
        <p:grpSpPr>
          <a:xfrm>
            <a:off x="3896833" y="2419353"/>
            <a:ext cx="4712368" cy="461665"/>
            <a:chOff x="2362200" y="2419350"/>
            <a:chExt cx="4712368" cy="461665"/>
          </a:xfrm>
        </p:grpSpPr>
        <p:sp>
          <p:nvSpPr>
            <p:cNvPr id="21" name="Freeform 19"/>
            <p:cNvSpPr>
              <a:spLocks/>
            </p:cNvSpPr>
            <p:nvPr/>
          </p:nvSpPr>
          <p:spPr bwMode="auto">
            <a:xfrm flipH="1">
              <a:off x="2362200" y="2495550"/>
              <a:ext cx="457200" cy="377218"/>
            </a:xfrm>
            <a:custGeom>
              <a:avLst/>
              <a:gdLst/>
              <a:ahLst/>
              <a:cxnLst>
                <a:cxn ang="0">
                  <a:pos x="906" y="0"/>
                </a:cxn>
                <a:cxn ang="0">
                  <a:pos x="1002" y="18"/>
                </a:cxn>
                <a:cxn ang="0">
                  <a:pos x="1168" y="40"/>
                </a:cxn>
                <a:cxn ang="0">
                  <a:pos x="1320" y="84"/>
                </a:cxn>
                <a:cxn ang="0">
                  <a:pos x="1454" y="142"/>
                </a:cxn>
                <a:cxn ang="0">
                  <a:pos x="1568" y="216"/>
                </a:cxn>
                <a:cxn ang="0">
                  <a:pos x="1660" y="302"/>
                </a:cxn>
                <a:cxn ang="0">
                  <a:pos x="1722" y="400"/>
                </a:cxn>
                <a:cxn ang="0">
                  <a:pos x="1756" y="504"/>
                </a:cxn>
                <a:cxn ang="0">
                  <a:pos x="1760" y="588"/>
                </a:cxn>
                <a:cxn ang="0">
                  <a:pos x="1734" y="696"/>
                </a:cxn>
                <a:cxn ang="0">
                  <a:pos x="1676" y="796"/>
                </a:cxn>
                <a:cxn ang="0">
                  <a:pos x="1588" y="886"/>
                </a:cxn>
                <a:cxn ang="0">
                  <a:pos x="1476" y="964"/>
                </a:cxn>
                <a:cxn ang="0">
                  <a:pos x="1344" y="1028"/>
                </a:cxn>
                <a:cxn ang="0">
                  <a:pos x="1192" y="1074"/>
                </a:cxn>
                <a:cxn ang="0">
                  <a:pos x="1026" y="1100"/>
                </a:cxn>
                <a:cxn ang="0">
                  <a:pos x="894" y="1106"/>
                </a:cxn>
                <a:cxn ang="0">
                  <a:pos x="720" y="1096"/>
                </a:cxn>
                <a:cxn ang="0">
                  <a:pos x="556" y="1064"/>
                </a:cxn>
                <a:cxn ang="0">
                  <a:pos x="410" y="1012"/>
                </a:cxn>
                <a:cxn ang="0">
                  <a:pos x="282" y="946"/>
                </a:cxn>
                <a:cxn ang="0">
                  <a:pos x="176" y="866"/>
                </a:cxn>
                <a:cxn ang="0">
                  <a:pos x="96" y="772"/>
                </a:cxn>
                <a:cxn ang="0">
                  <a:pos x="44" y="670"/>
                </a:cxn>
                <a:cxn ang="0">
                  <a:pos x="28" y="560"/>
                </a:cxn>
                <a:cxn ang="0">
                  <a:pos x="46" y="448"/>
                </a:cxn>
                <a:cxn ang="0">
                  <a:pos x="46" y="406"/>
                </a:cxn>
                <a:cxn ang="0">
                  <a:pos x="12" y="494"/>
                </a:cxn>
                <a:cxn ang="0">
                  <a:pos x="0" y="586"/>
                </a:cxn>
                <a:cxn ang="0">
                  <a:pos x="12" y="676"/>
                </a:cxn>
                <a:cxn ang="0">
                  <a:pos x="58" y="788"/>
                </a:cxn>
                <a:cxn ang="0">
                  <a:pos x="138" y="890"/>
                </a:cxn>
                <a:cxn ang="0">
                  <a:pos x="246" y="980"/>
                </a:cxn>
                <a:cxn ang="0">
                  <a:pos x="380" y="1056"/>
                </a:cxn>
                <a:cxn ang="0">
                  <a:pos x="536" y="1116"/>
                </a:cxn>
                <a:cxn ang="0">
                  <a:pos x="710" y="1154"/>
                </a:cxn>
                <a:cxn ang="0">
                  <a:pos x="898" y="1172"/>
                </a:cxn>
                <a:cxn ang="0">
                  <a:pos x="1044" y="1170"/>
                </a:cxn>
                <a:cxn ang="0">
                  <a:pos x="1228" y="1146"/>
                </a:cxn>
                <a:cxn ang="0">
                  <a:pos x="1398" y="1102"/>
                </a:cxn>
                <a:cxn ang="0">
                  <a:pos x="1550" y="1038"/>
                </a:cxn>
                <a:cxn ang="0">
                  <a:pos x="1678" y="960"/>
                </a:cxn>
                <a:cxn ang="0">
                  <a:pos x="1780" y="866"/>
                </a:cxn>
                <a:cxn ang="0">
                  <a:pos x="1852" y="760"/>
                </a:cxn>
                <a:cxn ang="0">
                  <a:pos x="1890" y="646"/>
                </a:cxn>
                <a:cxn ang="0">
                  <a:pos x="1892" y="556"/>
                </a:cxn>
                <a:cxn ang="0">
                  <a:pos x="1864" y="440"/>
                </a:cxn>
                <a:cxn ang="0">
                  <a:pos x="1800" y="332"/>
                </a:cxn>
                <a:cxn ang="0">
                  <a:pos x="1706" y="236"/>
                </a:cxn>
                <a:cxn ang="0">
                  <a:pos x="1584" y="152"/>
                </a:cxn>
                <a:cxn ang="0">
                  <a:pos x="1438" y="84"/>
                </a:cxn>
                <a:cxn ang="0">
                  <a:pos x="1272" y="36"/>
                </a:cxn>
                <a:cxn ang="0">
                  <a:pos x="1092" y="6"/>
                </a:cxn>
                <a:cxn ang="0">
                  <a:pos x="948" y="0"/>
                </a:cxn>
              </a:cxnLst>
              <a:rect l="0" t="0" r="r" b="b"/>
              <a:pathLst>
                <a:path w="1894" h="1172">
                  <a:moveTo>
                    <a:pt x="948" y="0"/>
                  </a:moveTo>
                  <a:lnTo>
                    <a:pt x="948" y="0"/>
                  </a:lnTo>
                  <a:lnTo>
                    <a:pt x="906" y="0"/>
                  </a:lnTo>
                  <a:lnTo>
                    <a:pt x="906" y="0"/>
                  </a:lnTo>
                  <a:lnTo>
                    <a:pt x="916" y="14"/>
                  </a:lnTo>
                  <a:lnTo>
                    <a:pt x="916" y="14"/>
                  </a:lnTo>
                  <a:lnTo>
                    <a:pt x="960" y="14"/>
                  </a:lnTo>
                  <a:lnTo>
                    <a:pt x="1002" y="18"/>
                  </a:lnTo>
                  <a:lnTo>
                    <a:pt x="1044" y="22"/>
                  </a:lnTo>
                  <a:lnTo>
                    <a:pt x="1086" y="26"/>
                  </a:lnTo>
                  <a:lnTo>
                    <a:pt x="1128" y="32"/>
                  </a:lnTo>
                  <a:lnTo>
                    <a:pt x="1168" y="40"/>
                  </a:lnTo>
                  <a:lnTo>
                    <a:pt x="1206" y="50"/>
                  </a:lnTo>
                  <a:lnTo>
                    <a:pt x="1246" y="60"/>
                  </a:lnTo>
                  <a:lnTo>
                    <a:pt x="1282" y="70"/>
                  </a:lnTo>
                  <a:lnTo>
                    <a:pt x="1320" y="84"/>
                  </a:lnTo>
                  <a:lnTo>
                    <a:pt x="1354" y="96"/>
                  </a:lnTo>
                  <a:lnTo>
                    <a:pt x="1388" y="110"/>
                  </a:lnTo>
                  <a:lnTo>
                    <a:pt x="1422" y="126"/>
                  </a:lnTo>
                  <a:lnTo>
                    <a:pt x="1454" y="142"/>
                  </a:lnTo>
                  <a:lnTo>
                    <a:pt x="1484" y="160"/>
                  </a:lnTo>
                  <a:lnTo>
                    <a:pt x="1514" y="178"/>
                  </a:lnTo>
                  <a:lnTo>
                    <a:pt x="1542" y="196"/>
                  </a:lnTo>
                  <a:lnTo>
                    <a:pt x="1568" y="216"/>
                  </a:lnTo>
                  <a:lnTo>
                    <a:pt x="1594" y="236"/>
                  </a:lnTo>
                  <a:lnTo>
                    <a:pt x="1616" y="258"/>
                  </a:lnTo>
                  <a:lnTo>
                    <a:pt x="1638" y="280"/>
                  </a:lnTo>
                  <a:lnTo>
                    <a:pt x="1660" y="302"/>
                  </a:lnTo>
                  <a:lnTo>
                    <a:pt x="1678" y="326"/>
                  </a:lnTo>
                  <a:lnTo>
                    <a:pt x="1694" y="350"/>
                  </a:lnTo>
                  <a:lnTo>
                    <a:pt x="1710" y="374"/>
                  </a:lnTo>
                  <a:lnTo>
                    <a:pt x="1722" y="400"/>
                  </a:lnTo>
                  <a:lnTo>
                    <a:pt x="1734" y="424"/>
                  </a:lnTo>
                  <a:lnTo>
                    <a:pt x="1744" y="452"/>
                  </a:lnTo>
                  <a:lnTo>
                    <a:pt x="1750" y="478"/>
                  </a:lnTo>
                  <a:lnTo>
                    <a:pt x="1756" y="504"/>
                  </a:lnTo>
                  <a:lnTo>
                    <a:pt x="1760" y="532"/>
                  </a:lnTo>
                  <a:lnTo>
                    <a:pt x="1760" y="560"/>
                  </a:lnTo>
                  <a:lnTo>
                    <a:pt x="1760" y="560"/>
                  </a:lnTo>
                  <a:lnTo>
                    <a:pt x="1760" y="588"/>
                  </a:lnTo>
                  <a:lnTo>
                    <a:pt x="1756" y="616"/>
                  </a:lnTo>
                  <a:lnTo>
                    <a:pt x="1750" y="642"/>
                  </a:lnTo>
                  <a:lnTo>
                    <a:pt x="1744" y="670"/>
                  </a:lnTo>
                  <a:lnTo>
                    <a:pt x="1734" y="696"/>
                  </a:lnTo>
                  <a:lnTo>
                    <a:pt x="1722" y="722"/>
                  </a:lnTo>
                  <a:lnTo>
                    <a:pt x="1708" y="748"/>
                  </a:lnTo>
                  <a:lnTo>
                    <a:pt x="1692" y="772"/>
                  </a:lnTo>
                  <a:lnTo>
                    <a:pt x="1676" y="796"/>
                  </a:lnTo>
                  <a:lnTo>
                    <a:pt x="1656" y="820"/>
                  </a:lnTo>
                  <a:lnTo>
                    <a:pt x="1636" y="844"/>
                  </a:lnTo>
                  <a:lnTo>
                    <a:pt x="1612" y="866"/>
                  </a:lnTo>
                  <a:lnTo>
                    <a:pt x="1588" y="886"/>
                  </a:lnTo>
                  <a:lnTo>
                    <a:pt x="1562" y="908"/>
                  </a:lnTo>
                  <a:lnTo>
                    <a:pt x="1536" y="928"/>
                  </a:lnTo>
                  <a:lnTo>
                    <a:pt x="1506" y="946"/>
                  </a:lnTo>
                  <a:lnTo>
                    <a:pt x="1476" y="964"/>
                  </a:lnTo>
                  <a:lnTo>
                    <a:pt x="1446" y="982"/>
                  </a:lnTo>
                  <a:lnTo>
                    <a:pt x="1412" y="998"/>
                  </a:lnTo>
                  <a:lnTo>
                    <a:pt x="1378" y="1012"/>
                  </a:lnTo>
                  <a:lnTo>
                    <a:pt x="1344" y="1028"/>
                  </a:lnTo>
                  <a:lnTo>
                    <a:pt x="1308" y="1040"/>
                  </a:lnTo>
                  <a:lnTo>
                    <a:pt x="1270" y="1052"/>
                  </a:lnTo>
                  <a:lnTo>
                    <a:pt x="1232" y="1064"/>
                  </a:lnTo>
                  <a:lnTo>
                    <a:pt x="1192" y="1074"/>
                  </a:lnTo>
                  <a:lnTo>
                    <a:pt x="1152" y="1082"/>
                  </a:lnTo>
                  <a:lnTo>
                    <a:pt x="1110" y="1090"/>
                  </a:lnTo>
                  <a:lnTo>
                    <a:pt x="1068" y="1096"/>
                  </a:lnTo>
                  <a:lnTo>
                    <a:pt x="1026" y="1100"/>
                  </a:lnTo>
                  <a:lnTo>
                    <a:pt x="982" y="1104"/>
                  </a:lnTo>
                  <a:lnTo>
                    <a:pt x="938" y="1106"/>
                  </a:lnTo>
                  <a:lnTo>
                    <a:pt x="894" y="1106"/>
                  </a:lnTo>
                  <a:lnTo>
                    <a:pt x="894" y="1106"/>
                  </a:lnTo>
                  <a:lnTo>
                    <a:pt x="850" y="1106"/>
                  </a:lnTo>
                  <a:lnTo>
                    <a:pt x="806" y="1104"/>
                  </a:lnTo>
                  <a:lnTo>
                    <a:pt x="762" y="1100"/>
                  </a:lnTo>
                  <a:lnTo>
                    <a:pt x="720" y="1096"/>
                  </a:lnTo>
                  <a:lnTo>
                    <a:pt x="678" y="1090"/>
                  </a:lnTo>
                  <a:lnTo>
                    <a:pt x="636" y="1082"/>
                  </a:lnTo>
                  <a:lnTo>
                    <a:pt x="596" y="1074"/>
                  </a:lnTo>
                  <a:lnTo>
                    <a:pt x="556" y="1064"/>
                  </a:lnTo>
                  <a:lnTo>
                    <a:pt x="518" y="1052"/>
                  </a:lnTo>
                  <a:lnTo>
                    <a:pt x="480" y="1040"/>
                  </a:lnTo>
                  <a:lnTo>
                    <a:pt x="444" y="1028"/>
                  </a:lnTo>
                  <a:lnTo>
                    <a:pt x="410" y="1012"/>
                  </a:lnTo>
                  <a:lnTo>
                    <a:pt x="376" y="998"/>
                  </a:lnTo>
                  <a:lnTo>
                    <a:pt x="342" y="982"/>
                  </a:lnTo>
                  <a:lnTo>
                    <a:pt x="312" y="964"/>
                  </a:lnTo>
                  <a:lnTo>
                    <a:pt x="282" y="946"/>
                  </a:lnTo>
                  <a:lnTo>
                    <a:pt x="252" y="928"/>
                  </a:lnTo>
                  <a:lnTo>
                    <a:pt x="226" y="908"/>
                  </a:lnTo>
                  <a:lnTo>
                    <a:pt x="200" y="886"/>
                  </a:lnTo>
                  <a:lnTo>
                    <a:pt x="176" y="866"/>
                  </a:lnTo>
                  <a:lnTo>
                    <a:pt x="152" y="844"/>
                  </a:lnTo>
                  <a:lnTo>
                    <a:pt x="132" y="820"/>
                  </a:lnTo>
                  <a:lnTo>
                    <a:pt x="112" y="796"/>
                  </a:lnTo>
                  <a:lnTo>
                    <a:pt x="96" y="772"/>
                  </a:lnTo>
                  <a:lnTo>
                    <a:pt x="80" y="748"/>
                  </a:lnTo>
                  <a:lnTo>
                    <a:pt x="66" y="722"/>
                  </a:lnTo>
                  <a:lnTo>
                    <a:pt x="54" y="696"/>
                  </a:lnTo>
                  <a:lnTo>
                    <a:pt x="44" y="670"/>
                  </a:lnTo>
                  <a:lnTo>
                    <a:pt x="38" y="642"/>
                  </a:lnTo>
                  <a:lnTo>
                    <a:pt x="32" y="616"/>
                  </a:lnTo>
                  <a:lnTo>
                    <a:pt x="28" y="588"/>
                  </a:lnTo>
                  <a:lnTo>
                    <a:pt x="28" y="560"/>
                  </a:lnTo>
                  <a:lnTo>
                    <a:pt x="28" y="560"/>
                  </a:lnTo>
                  <a:lnTo>
                    <a:pt x="30" y="522"/>
                  </a:lnTo>
                  <a:lnTo>
                    <a:pt x="36" y="484"/>
                  </a:lnTo>
                  <a:lnTo>
                    <a:pt x="46" y="44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36" y="428"/>
                  </a:lnTo>
                  <a:lnTo>
                    <a:pt x="26" y="450"/>
                  </a:lnTo>
                  <a:lnTo>
                    <a:pt x="18" y="472"/>
                  </a:lnTo>
                  <a:lnTo>
                    <a:pt x="12" y="494"/>
                  </a:lnTo>
                  <a:lnTo>
                    <a:pt x="8" y="516"/>
                  </a:lnTo>
                  <a:lnTo>
                    <a:pt x="4" y="540"/>
                  </a:lnTo>
                  <a:lnTo>
                    <a:pt x="2" y="562"/>
                  </a:lnTo>
                  <a:lnTo>
                    <a:pt x="0" y="586"/>
                  </a:lnTo>
                  <a:lnTo>
                    <a:pt x="0" y="586"/>
                  </a:lnTo>
                  <a:lnTo>
                    <a:pt x="2" y="616"/>
                  </a:lnTo>
                  <a:lnTo>
                    <a:pt x="6" y="646"/>
                  </a:lnTo>
                  <a:lnTo>
                    <a:pt x="12" y="676"/>
                  </a:lnTo>
                  <a:lnTo>
                    <a:pt x="20" y="704"/>
                  </a:lnTo>
                  <a:lnTo>
                    <a:pt x="30" y="732"/>
                  </a:lnTo>
                  <a:lnTo>
                    <a:pt x="44" y="760"/>
                  </a:lnTo>
                  <a:lnTo>
                    <a:pt x="58" y="788"/>
                  </a:lnTo>
                  <a:lnTo>
                    <a:pt x="76" y="814"/>
                  </a:lnTo>
                  <a:lnTo>
                    <a:pt x="94" y="840"/>
                  </a:lnTo>
                  <a:lnTo>
                    <a:pt x="114" y="866"/>
                  </a:lnTo>
                  <a:lnTo>
                    <a:pt x="138" y="890"/>
                  </a:lnTo>
                  <a:lnTo>
                    <a:pt x="162" y="914"/>
                  </a:lnTo>
                  <a:lnTo>
                    <a:pt x="188" y="938"/>
                  </a:lnTo>
                  <a:lnTo>
                    <a:pt x="216" y="960"/>
                  </a:lnTo>
                  <a:lnTo>
                    <a:pt x="246" y="980"/>
                  </a:lnTo>
                  <a:lnTo>
                    <a:pt x="278" y="1002"/>
                  </a:lnTo>
                  <a:lnTo>
                    <a:pt x="310" y="1020"/>
                  </a:lnTo>
                  <a:lnTo>
                    <a:pt x="346" y="1038"/>
                  </a:lnTo>
                  <a:lnTo>
                    <a:pt x="380" y="1056"/>
                  </a:lnTo>
                  <a:lnTo>
                    <a:pt x="418" y="1072"/>
                  </a:lnTo>
                  <a:lnTo>
                    <a:pt x="456" y="1088"/>
                  </a:lnTo>
                  <a:lnTo>
                    <a:pt x="496" y="1102"/>
                  </a:lnTo>
                  <a:lnTo>
                    <a:pt x="536" y="1116"/>
                  </a:lnTo>
                  <a:lnTo>
                    <a:pt x="578" y="1126"/>
                  </a:lnTo>
                  <a:lnTo>
                    <a:pt x="622" y="1138"/>
                  </a:lnTo>
                  <a:lnTo>
                    <a:pt x="666" y="1146"/>
                  </a:lnTo>
                  <a:lnTo>
                    <a:pt x="710" y="1154"/>
                  </a:lnTo>
                  <a:lnTo>
                    <a:pt x="756" y="1160"/>
                  </a:lnTo>
                  <a:lnTo>
                    <a:pt x="804" y="1166"/>
                  </a:lnTo>
                  <a:lnTo>
                    <a:pt x="850" y="1170"/>
                  </a:lnTo>
                  <a:lnTo>
                    <a:pt x="898" y="1172"/>
                  </a:lnTo>
                  <a:lnTo>
                    <a:pt x="948" y="1172"/>
                  </a:lnTo>
                  <a:lnTo>
                    <a:pt x="948" y="1172"/>
                  </a:lnTo>
                  <a:lnTo>
                    <a:pt x="996" y="1172"/>
                  </a:lnTo>
                  <a:lnTo>
                    <a:pt x="1044" y="1170"/>
                  </a:lnTo>
                  <a:lnTo>
                    <a:pt x="1092" y="1166"/>
                  </a:lnTo>
                  <a:lnTo>
                    <a:pt x="1138" y="1160"/>
                  </a:lnTo>
                  <a:lnTo>
                    <a:pt x="1184" y="1154"/>
                  </a:lnTo>
                  <a:lnTo>
                    <a:pt x="1228" y="1146"/>
                  </a:lnTo>
                  <a:lnTo>
                    <a:pt x="1272" y="1138"/>
                  </a:lnTo>
                  <a:lnTo>
                    <a:pt x="1316" y="1126"/>
                  </a:lnTo>
                  <a:lnTo>
                    <a:pt x="1358" y="1116"/>
                  </a:lnTo>
                  <a:lnTo>
                    <a:pt x="1398" y="1102"/>
                  </a:lnTo>
                  <a:lnTo>
                    <a:pt x="1438" y="1088"/>
                  </a:lnTo>
                  <a:lnTo>
                    <a:pt x="1476" y="1072"/>
                  </a:lnTo>
                  <a:lnTo>
                    <a:pt x="1514" y="1056"/>
                  </a:lnTo>
                  <a:lnTo>
                    <a:pt x="1550" y="1038"/>
                  </a:lnTo>
                  <a:lnTo>
                    <a:pt x="1584" y="1020"/>
                  </a:lnTo>
                  <a:lnTo>
                    <a:pt x="1616" y="1002"/>
                  </a:lnTo>
                  <a:lnTo>
                    <a:pt x="1648" y="980"/>
                  </a:lnTo>
                  <a:lnTo>
                    <a:pt x="1678" y="960"/>
                  </a:lnTo>
                  <a:lnTo>
                    <a:pt x="1706" y="938"/>
                  </a:lnTo>
                  <a:lnTo>
                    <a:pt x="1732" y="914"/>
                  </a:lnTo>
                  <a:lnTo>
                    <a:pt x="1756" y="890"/>
                  </a:lnTo>
                  <a:lnTo>
                    <a:pt x="1780" y="866"/>
                  </a:lnTo>
                  <a:lnTo>
                    <a:pt x="1800" y="840"/>
                  </a:lnTo>
                  <a:lnTo>
                    <a:pt x="1820" y="814"/>
                  </a:lnTo>
                  <a:lnTo>
                    <a:pt x="1836" y="788"/>
                  </a:lnTo>
                  <a:lnTo>
                    <a:pt x="1852" y="760"/>
                  </a:lnTo>
                  <a:lnTo>
                    <a:pt x="1864" y="732"/>
                  </a:lnTo>
                  <a:lnTo>
                    <a:pt x="1874" y="704"/>
                  </a:lnTo>
                  <a:lnTo>
                    <a:pt x="1884" y="676"/>
                  </a:lnTo>
                  <a:lnTo>
                    <a:pt x="1890" y="646"/>
                  </a:lnTo>
                  <a:lnTo>
                    <a:pt x="1892" y="616"/>
                  </a:lnTo>
                  <a:lnTo>
                    <a:pt x="1894" y="586"/>
                  </a:lnTo>
                  <a:lnTo>
                    <a:pt x="1894" y="586"/>
                  </a:lnTo>
                  <a:lnTo>
                    <a:pt x="1892" y="556"/>
                  </a:lnTo>
                  <a:lnTo>
                    <a:pt x="1890" y="526"/>
                  </a:lnTo>
                  <a:lnTo>
                    <a:pt x="1884" y="496"/>
                  </a:lnTo>
                  <a:lnTo>
                    <a:pt x="1874" y="468"/>
                  </a:lnTo>
                  <a:lnTo>
                    <a:pt x="1864" y="440"/>
                  </a:lnTo>
                  <a:lnTo>
                    <a:pt x="1852" y="412"/>
                  </a:lnTo>
                  <a:lnTo>
                    <a:pt x="1836" y="384"/>
                  </a:lnTo>
                  <a:lnTo>
                    <a:pt x="1820" y="358"/>
                  </a:lnTo>
                  <a:lnTo>
                    <a:pt x="1800" y="332"/>
                  </a:lnTo>
                  <a:lnTo>
                    <a:pt x="1780" y="306"/>
                  </a:lnTo>
                  <a:lnTo>
                    <a:pt x="1756" y="282"/>
                  </a:lnTo>
                  <a:lnTo>
                    <a:pt x="1732" y="258"/>
                  </a:lnTo>
                  <a:lnTo>
                    <a:pt x="1706" y="236"/>
                  </a:lnTo>
                  <a:lnTo>
                    <a:pt x="1678" y="214"/>
                  </a:lnTo>
                  <a:lnTo>
                    <a:pt x="1648" y="192"/>
                  </a:lnTo>
                  <a:lnTo>
                    <a:pt x="1616" y="172"/>
                  </a:lnTo>
                  <a:lnTo>
                    <a:pt x="1584" y="152"/>
                  </a:lnTo>
                  <a:lnTo>
                    <a:pt x="1550" y="134"/>
                  </a:lnTo>
                  <a:lnTo>
                    <a:pt x="1514" y="116"/>
                  </a:lnTo>
                  <a:lnTo>
                    <a:pt x="1476" y="100"/>
                  </a:lnTo>
                  <a:lnTo>
                    <a:pt x="1438" y="84"/>
                  </a:lnTo>
                  <a:lnTo>
                    <a:pt x="1398" y="70"/>
                  </a:lnTo>
                  <a:lnTo>
                    <a:pt x="1358" y="58"/>
                  </a:lnTo>
                  <a:lnTo>
                    <a:pt x="1316" y="46"/>
                  </a:lnTo>
                  <a:lnTo>
                    <a:pt x="1272" y="36"/>
                  </a:lnTo>
                  <a:lnTo>
                    <a:pt x="1228" y="26"/>
                  </a:lnTo>
                  <a:lnTo>
                    <a:pt x="1184" y="18"/>
                  </a:lnTo>
                  <a:lnTo>
                    <a:pt x="1138" y="12"/>
                  </a:lnTo>
                  <a:lnTo>
                    <a:pt x="1092" y="6"/>
                  </a:lnTo>
                  <a:lnTo>
                    <a:pt x="1044" y="2"/>
                  </a:lnTo>
                  <a:lnTo>
                    <a:pt x="996" y="0"/>
                  </a:lnTo>
                  <a:lnTo>
                    <a:pt x="948" y="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165100" dist="63500" dir="5400000" sx="103000" sy="103000" algn="t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9605046" lon="18138247" rev="3919178"/>
              </a:camera>
              <a:lightRig rig="chilly" dir="t"/>
            </a:scene3d>
            <a:sp3d extrusionH="127000" contourW="12700" prstMaterial="dkEdge">
              <a:bevelT/>
              <a:extrusionClr>
                <a:schemeClr val="bg1">
                  <a:lumMod val="75000"/>
                </a:schemeClr>
              </a:extrusionClr>
              <a:contourClr>
                <a:schemeClr val="bg1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48000" y="24193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>
              <a:off x="2807368" y="2819400"/>
              <a:ext cx="4267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47"/>
          <p:cNvGrpSpPr/>
          <p:nvPr/>
        </p:nvGrpSpPr>
        <p:grpSpPr>
          <a:xfrm>
            <a:off x="3896833" y="3162303"/>
            <a:ext cx="4684296" cy="461665"/>
            <a:chOff x="2362200" y="3162300"/>
            <a:chExt cx="4684296" cy="461665"/>
          </a:xfrm>
        </p:grpSpPr>
        <p:sp>
          <p:nvSpPr>
            <p:cNvPr id="6" name="Freeform 19"/>
            <p:cNvSpPr>
              <a:spLocks/>
            </p:cNvSpPr>
            <p:nvPr/>
          </p:nvSpPr>
          <p:spPr bwMode="auto">
            <a:xfrm flipH="1">
              <a:off x="2362200" y="3238500"/>
              <a:ext cx="457200" cy="377218"/>
            </a:xfrm>
            <a:custGeom>
              <a:avLst/>
              <a:gdLst/>
              <a:ahLst/>
              <a:cxnLst>
                <a:cxn ang="0">
                  <a:pos x="906" y="0"/>
                </a:cxn>
                <a:cxn ang="0">
                  <a:pos x="1002" y="18"/>
                </a:cxn>
                <a:cxn ang="0">
                  <a:pos x="1168" y="40"/>
                </a:cxn>
                <a:cxn ang="0">
                  <a:pos x="1320" y="84"/>
                </a:cxn>
                <a:cxn ang="0">
                  <a:pos x="1454" y="142"/>
                </a:cxn>
                <a:cxn ang="0">
                  <a:pos x="1568" y="216"/>
                </a:cxn>
                <a:cxn ang="0">
                  <a:pos x="1660" y="302"/>
                </a:cxn>
                <a:cxn ang="0">
                  <a:pos x="1722" y="400"/>
                </a:cxn>
                <a:cxn ang="0">
                  <a:pos x="1756" y="504"/>
                </a:cxn>
                <a:cxn ang="0">
                  <a:pos x="1760" y="588"/>
                </a:cxn>
                <a:cxn ang="0">
                  <a:pos x="1734" y="696"/>
                </a:cxn>
                <a:cxn ang="0">
                  <a:pos x="1676" y="796"/>
                </a:cxn>
                <a:cxn ang="0">
                  <a:pos x="1588" y="886"/>
                </a:cxn>
                <a:cxn ang="0">
                  <a:pos x="1476" y="964"/>
                </a:cxn>
                <a:cxn ang="0">
                  <a:pos x="1344" y="1028"/>
                </a:cxn>
                <a:cxn ang="0">
                  <a:pos x="1192" y="1074"/>
                </a:cxn>
                <a:cxn ang="0">
                  <a:pos x="1026" y="1100"/>
                </a:cxn>
                <a:cxn ang="0">
                  <a:pos x="894" y="1106"/>
                </a:cxn>
                <a:cxn ang="0">
                  <a:pos x="720" y="1096"/>
                </a:cxn>
                <a:cxn ang="0">
                  <a:pos x="556" y="1064"/>
                </a:cxn>
                <a:cxn ang="0">
                  <a:pos x="410" y="1012"/>
                </a:cxn>
                <a:cxn ang="0">
                  <a:pos x="282" y="946"/>
                </a:cxn>
                <a:cxn ang="0">
                  <a:pos x="176" y="866"/>
                </a:cxn>
                <a:cxn ang="0">
                  <a:pos x="96" y="772"/>
                </a:cxn>
                <a:cxn ang="0">
                  <a:pos x="44" y="670"/>
                </a:cxn>
                <a:cxn ang="0">
                  <a:pos x="28" y="560"/>
                </a:cxn>
                <a:cxn ang="0">
                  <a:pos x="46" y="448"/>
                </a:cxn>
                <a:cxn ang="0">
                  <a:pos x="46" y="406"/>
                </a:cxn>
                <a:cxn ang="0">
                  <a:pos x="12" y="494"/>
                </a:cxn>
                <a:cxn ang="0">
                  <a:pos x="0" y="586"/>
                </a:cxn>
                <a:cxn ang="0">
                  <a:pos x="12" y="676"/>
                </a:cxn>
                <a:cxn ang="0">
                  <a:pos x="58" y="788"/>
                </a:cxn>
                <a:cxn ang="0">
                  <a:pos x="138" y="890"/>
                </a:cxn>
                <a:cxn ang="0">
                  <a:pos x="246" y="980"/>
                </a:cxn>
                <a:cxn ang="0">
                  <a:pos x="380" y="1056"/>
                </a:cxn>
                <a:cxn ang="0">
                  <a:pos x="536" y="1116"/>
                </a:cxn>
                <a:cxn ang="0">
                  <a:pos x="710" y="1154"/>
                </a:cxn>
                <a:cxn ang="0">
                  <a:pos x="898" y="1172"/>
                </a:cxn>
                <a:cxn ang="0">
                  <a:pos x="1044" y="1170"/>
                </a:cxn>
                <a:cxn ang="0">
                  <a:pos x="1228" y="1146"/>
                </a:cxn>
                <a:cxn ang="0">
                  <a:pos x="1398" y="1102"/>
                </a:cxn>
                <a:cxn ang="0">
                  <a:pos x="1550" y="1038"/>
                </a:cxn>
                <a:cxn ang="0">
                  <a:pos x="1678" y="960"/>
                </a:cxn>
                <a:cxn ang="0">
                  <a:pos x="1780" y="866"/>
                </a:cxn>
                <a:cxn ang="0">
                  <a:pos x="1852" y="760"/>
                </a:cxn>
                <a:cxn ang="0">
                  <a:pos x="1890" y="646"/>
                </a:cxn>
                <a:cxn ang="0">
                  <a:pos x="1892" y="556"/>
                </a:cxn>
                <a:cxn ang="0">
                  <a:pos x="1864" y="440"/>
                </a:cxn>
                <a:cxn ang="0">
                  <a:pos x="1800" y="332"/>
                </a:cxn>
                <a:cxn ang="0">
                  <a:pos x="1706" y="236"/>
                </a:cxn>
                <a:cxn ang="0">
                  <a:pos x="1584" y="152"/>
                </a:cxn>
                <a:cxn ang="0">
                  <a:pos x="1438" y="84"/>
                </a:cxn>
                <a:cxn ang="0">
                  <a:pos x="1272" y="36"/>
                </a:cxn>
                <a:cxn ang="0">
                  <a:pos x="1092" y="6"/>
                </a:cxn>
                <a:cxn ang="0">
                  <a:pos x="948" y="0"/>
                </a:cxn>
              </a:cxnLst>
              <a:rect l="0" t="0" r="r" b="b"/>
              <a:pathLst>
                <a:path w="1894" h="1172">
                  <a:moveTo>
                    <a:pt x="948" y="0"/>
                  </a:moveTo>
                  <a:lnTo>
                    <a:pt x="948" y="0"/>
                  </a:lnTo>
                  <a:lnTo>
                    <a:pt x="906" y="0"/>
                  </a:lnTo>
                  <a:lnTo>
                    <a:pt x="906" y="0"/>
                  </a:lnTo>
                  <a:lnTo>
                    <a:pt x="916" y="14"/>
                  </a:lnTo>
                  <a:lnTo>
                    <a:pt x="916" y="14"/>
                  </a:lnTo>
                  <a:lnTo>
                    <a:pt x="960" y="14"/>
                  </a:lnTo>
                  <a:lnTo>
                    <a:pt x="1002" y="18"/>
                  </a:lnTo>
                  <a:lnTo>
                    <a:pt x="1044" y="22"/>
                  </a:lnTo>
                  <a:lnTo>
                    <a:pt x="1086" y="26"/>
                  </a:lnTo>
                  <a:lnTo>
                    <a:pt x="1128" y="32"/>
                  </a:lnTo>
                  <a:lnTo>
                    <a:pt x="1168" y="40"/>
                  </a:lnTo>
                  <a:lnTo>
                    <a:pt x="1206" y="50"/>
                  </a:lnTo>
                  <a:lnTo>
                    <a:pt x="1246" y="60"/>
                  </a:lnTo>
                  <a:lnTo>
                    <a:pt x="1282" y="70"/>
                  </a:lnTo>
                  <a:lnTo>
                    <a:pt x="1320" y="84"/>
                  </a:lnTo>
                  <a:lnTo>
                    <a:pt x="1354" y="96"/>
                  </a:lnTo>
                  <a:lnTo>
                    <a:pt x="1388" y="110"/>
                  </a:lnTo>
                  <a:lnTo>
                    <a:pt x="1422" y="126"/>
                  </a:lnTo>
                  <a:lnTo>
                    <a:pt x="1454" y="142"/>
                  </a:lnTo>
                  <a:lnTo>
                    <a:pt x="1484" y="160"/>
                  </a:lnTo>
                  <a:lnTo>
                    <a:pt x="1514" y="178"/>
                  </a:lnTo>
                  <a:lnTo>
                    <a:pt x="1542" y="196"/>
                  </a:lnTo>
                  <a:lnTo>
                    <a:pt x="1568" y="216"/>
                  </a:lnTo>
                  <a:lnTo>
                    <a:pt x="1594" y="236"/>
                  </a:lnTo>
                  <a:lnTo>
                    <a:pt x="1616" y="258"/>
                  </a:lnTo>
                  <a:lnTo>
                    <a:pt x="1638" y="280"/>
                  </a:lnTo>
                  <a:lnTo>
                    <a:pt x="1660" y="302"/>
                  </a:lnTo>
                  <a:lnTo>
                    <a:pt x="1678" y="326"/>
                  </a:lnTo>
                  <a:lnTo>
                    <a:pt x="1694" y="350"/>
                  </a:lnTo>
                  <a:lnTo>
                    <a:pt x="1710" y="374"/>
                  </a:lnTo>
                  <a:lnTo>
                    <a:pt x="1722" y="400"/>
                  </a:lnTo>
                  <a:lnTo>
                    <a:pt x="1734" y="424"/>
                  </a:lnTo>
                  <a:lnTo>
                    <a:pt x="1744" y="452"/>
                  </a:lnTo>
                  <a:lnTo>
                    <a:pt x="1750" y="478"/>
                  </a:lnTo>
                  <a:lnTo>
                    <a:pt x="1756" y="504"/>
                  </a:lnTo>
                  <a:lnTo>
                    <a:pt x="1760" y="532"/>
                  </a:lnTo>
                  <a:lnTo>
                    <a:pt x="1760" y="560"/>
                  </a:lnTo>
                  <a:lnTo>
                    <a:pt x="1760" y="560"/>
                  </a:lnTo>
                  <a:lnTo>
                    <a:pt x="1760" y="588"/>
                  </a:lnTo>
                  <a:lnTo>
                    <a:pt x="1756" y="616"/>
                  </a:lnTo>
                  <a:lnTo>
                    <a:pt x="1750" y="642"/>
                  </a:lnTo>
                  <a:lnTo>
                    <a:pt x="1744" y="670"/>
                  </a:lnTo>
                  <a:lnTo>
                    <a:pt x="1734" y="696"/>
                  </a:lnTo>
                  <a:lnTo>
                    <a:pt x="1722" y="722"/>
                  </a:lnTo>
                  <a:lnTo>
                    <a:pt x="1708" y="748"/>
                  </a:lnTo>
                  <a:lnTo>
                    <a:pt x="1692" y="772"/>
                  </a:lnTo>
                  <a:lnTo>
                    <a:pt x="1676" y="796"/>
                  </a:lnTo>
                  <a:lnTo>
                    <a:pt x="1656" y="820"/>
                  </a:lnTo>
                  <a:lnTo>
                    <a:pt x="1636" y="844"/>
                  </a:lnTo>
                  <a:lnTo>
                    <a:pt x="1612" y="866"/>
                  </a:lnTo>
                  <a:lnTo>
                    <a:pt x="1588" y="886"/>
                  </a:lnTo>
                  <a:lnTo>
                    <a:pt x="1562" y="908"/>
                  </a:lnTo>
                  <a:lnTo>
                    <a:pt x="1536" y="928"/>
                  </a:lnTo>
                  <a:lnTo>
                    <a:pt x="1506" y="946"/>
                  </a:lnTo>
                  <a:lnTo>
                    <a:pt x="1476" y="964"/>
                  </a:lnTo>
                  <a:lnTo>
                    <a:pt x="1446" y="982"/>
                  </a:lnTo>
                  <a:lnTo>
                    <a:pt x="1412" y="998"/>
                  </a:lnTo>
                  <a:lnTo>
                    <a:pt x="1378" y="1012"/>
                  </a:lnTo>
                  <a:lnTo>
                    <a:pt x="1344" y="1028"/>
                  </a:lnTo>
                  <a:lnTo>
                    <a:pt x="1308" y="1040"/>
                  </a:lnTo>
                  <a:lnTo>
                    <a:pt x="1270" y="1052"/>
                  </a:lnTo>
                  <a:lnTo>
                    <a:pt x="1232" y="1064"/>
                  </a:lnTo>
                  <a:lnTo>
                    <a:pt x="1192" y="1074"/>
                  </a:lnTo>
                  <a:lnTo>
                    <a:pt x="1152" y="1082"/>
                  </a:lnTo>
                  <a:lnTo>
                    <a:pt x="1110" y="1090"/>
                  </a:lnTo>
                  <a:lnTo>
                    <a:pt x="1068" y="1096"/>
                  </a:lnTo>
                  <a:lnTo>
                    <a:pt x="1026" y="1100"/>
                  </a:lnTo>
                  <a:lnTo>
                    <a:pt x="982" y="1104"/>
                  </a:lnTo>
                  <a:lnTo>
                    <a:pt x="938" y="1106"/>
                  </a:lnTo>
                  <a:lnTo>
                    <a:pt x="894" y="1106"/>
                  </a:lnTo>
                  <a:lnTo>
                    <a:pt x="894" y="1106"/>
                  </a:lnTo>
                  <a:lnTo>
                    <a:pt x="850" y="1106"/>
                  </a:lnTo>
                  <a:lnTo>
                    <a:pt x="806" y="1104"/>
                  </a:lnTo>
                  <a:lnTo>
                    <a:pt x="762" y="1100"/>
                  </a:lnTo>
                  <a:lnTo>
                    <a:pt x="720" y="1096"/>
                  </a:lnTo>
                  <a:lnTo>
                    <a:pt x="678" y="1090"/>
                  </a:lnTo>
                  <a:lnTo>
                    <a:pt x="636" y="1082"/>
                  </a:lnTo>
                  <a:lnTo>
                    <a:pt x="596" y="1074"/>
                  </a:lnTo>
                  <a:lnTo>
                    <a:pt x="556" y="1064"/>
                  </a:lnTo>
                  <a:lnTo>
                    <a:pt x="518" y="1052"/>
                  </a:lnTo>
                  <a:lnTo>
                    <a:pt x="480" y="1040"/>
                  </a:lnTo>
                  <a:lnTo>
                    <a:pt x="444" y="1028"/>
                  </a:lnTo>
                  <a:lnTo>
                    <a:pt x="410" y="1012"/>
                  </a:lnTo>
                  <a:lnTo>
                    <a:pt x="376" y="998"/>
                  </a:lnTo>
                  <a:lnTo>
                    <a:pt x="342" y="982"/>
                  </a:lnTo>
                  <a:lnTo>
                    <a:pt x="312" y="964"/>
                  </a:lnTo>
                  <a:lnTo>
                    <a:pt x="282" y="946"/>
                  </a:lnTo>
                  <a:lnTo>
                    <a:pt x="252" y="928"/>
                  </a:lnTo>
                  <a:lnTo>
                    <a:pt x="226" y="908"/>
                  </a:lnTo>
                  <a:lnTo>
                    <a:pt x="200" y="886"/>
                  </a:lnTo>
                  <a:lnTo>
                    <a:pt x="176" y="866"/>
                  </a:lnTo>
                  <a:lnTo>
                    <a:pt x="152" y="844"/>
                  </a:lnTo>
                  <a:lnTo>
                    <a:pt x="132" y="820"/>
                  </a:lnTo>
                  <a:lnTo>
                    <a:pt x="112" y="796"/>
                  </a:lnTo>
                  <a:lnTo>
                    <a:pt x="96" y="772"/>
                  </a:lnTo>
                  <a:lnTo>
                    <a:pt x="80" y="748"/>
                  </a:lnTo>
                  <a:lnTo>
                    <a:pt x="66" y="722"/>
                  </a:lnTo>
                  <a:lnTo>
                    <a:pt x="54" y="696"/>
                  </a:lnTo>
                  <a:lnTo>
                    <a:pt x="44" y="670"/>
                  </a:lnTo>
                  <a:lnTo>
                    <a:pt x="38" y="642"/>
                  </a:lnTo>
                  <a:lnTo>
                    <a:pt x="32" y="616"/>
                  </a:lnTo>
                  <a:lnTo>
                    <a:pt x="28" y="588"/>
                  </a:lnTo>
                  <a:lnTo>
                    <a:pt x="28" y="560"/>
                  </a:lnTo>
                  <a:lnTo>
                    <a:pt x="28" y="560"/>
                  </a:lnTo>
                  <a:lnTo>
                    <a:pt x="30" y="522"/>
                  </a:lnTo>
                  <a:lnTo>
                    <a:pt x="36" y="484"/>
                  </a:lnTo>
                  <a:lnTo>
                    <a:pt x="46" y="44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36" y="428"/>
                  </a:lnTo>
                  <a:lnTo>
                    <a:pt x="26" y="450"/>
                  </a:lnTo>
                  <a:lnTo>
                    <a:pt x="18" y="472"/>
                  </a:lnTo>
                  <a:lnTo>
                    <a:pt x="12" y="494"/>
                  </a:lnTo>
                  <a:lnTo>
                    <a:pt x="8" y="516"/>
                  </a:lnTo>
                  <a:lnTo>
                    <a:pt x="4" y="540"/>
                  </a:lnTo>
                  <a:lnTo>
                    <a:pt x="2" y="562"/>
                  </a:lnTo>
                  <a:lnTo>
                    <a:pt x="0" y="586"/>
                  </a:lnTo>
                  <a:lnTo>
                    <a:pt x="0" y="586"/>
                  </a:lnTo>
                  <a:lnTo>
                    <a:pt x="2" y="616"/>
                  </a:lnTo>
                  <a:lnTo>
                    <a:pt x="6" y="646"/>
                  </a:lnTo>
                  <a:lnTo>
                    <a:pt x="12" y="676"/>
                  </a:lnTo>
                  <a:lnTo>
                    <a:pt x="20" y="704"/>
                  </a:lnTo>
                  <a:lnTo>
                    <a:pt x="30" y="732"/>
                  </a:lnTo>
                  <a:lnTo>
                    <a:pt x="44" y="760"/>
                  </a:lnTo>
                  <a:lnTo>
                    <a:pt x="58" y="788"/>
                  </a:lnTo>
                  <a:lnTo>
                    <a:pt x="76" y="814"/>
                  </a:lnTo>
                  <a:lnTo>
                    <a:pt x="94" y="840"/>
                  </a:lnTo>
                  <a:lnTo>
                    <a:pt x="114" y="866"/>
                  </a:lnTo>
                  <a:lnTo>
                    <a:pt x="138" y="890"/>
                  </a:lnTo>
                  <a:lnTo>
                    <a:pt x="162" y="914"/>
                  </a:lnTo>
                  <a:lnTo>
                    <a:pt x="188" y="938"/>
                  </a:lnTo>
                  <a:lnTo>
                    <a:pt x="216" y="960"/>
                  </a:lnTo>
                  <a:lnTo>
                    <a:pt x="246" y="980"/>
                  </a:lnTo>
                  <a:lnTo>
                    <a:pt x="278" y="1002"/>
                  </a:lnTo>
                  <a:lnTo>
                    <a:pt x="310" y="1020"/>
                  </a:lnTo>
                  <a:lnTo>
                    <a:pt x="346" y="1038"/>
                  </a:lnTo>
                  <a:lnTo>
                    <a:pt x="380" y="1056"/>
                  </a:lnTo>
                  <a:lnTo>
                    <a:pt x="418" y="1072"/>
                  </a:lnTo>
                  <a:lnTo>
                    <a:pt x="456" y="1088"/>
                  </a:lnTo>
                  <a:lnTo>
                    <a:pt x="496" y="1102"/>
                  </a:lnTo>
                  <a:lnTo>
                    <a:pt x="536" y="1116"/>
                  </a:lnTo>
                  <a:lnTo>
                    <a:pt x="578" y="1126"/>
                  </a:lnTo>
                  <a:lnTo>
                    <a:pt x="622" y="1138"/>
                  </a:lnTo>
                  <a:lnTo>
                    <a:pt x="666" y="1146"/>
                  </a:lnTo>
                  <a:lnTo>
                    <a:pt x="710" y="1154"/>
                  </a:lnTo>
                  <a:lnTo>
                    <a:pt x="756" y="1160"/>
                  </a:lnTo>
                  <a:lnTo>
                    <a:pt x="804" y="1166"/>
                  </a:lnTo>
                  <a:lnTo>
                    <a:pt x="850" y="1170"/>
                  </a:lnTo>
                  <a:lnTo>
                    <a:pt x="898" y="1172"/>
                  </a:lnTo>
                  <a:lnTo>
                    <a:pt x="948" y="1172"/>
                  </a:lnTo>
                  <a:lnTo>
                    <a:pt x="948" y="1172"/>
                  </a:lnTo>
                  <a:lnTo>
                    <a:pt x="996" y="1172"/>
                  </a:lnTo>
                  <a:lnTo>
                    <a:pt x="1044" y="1170"/>
                  </a:lnTo>
                  <a:lnTo>
                    <a:pt x="1092" y="1166"/>
                  </a:lnTo>
                  <a:lnTo>
                    <a:pt x="1138" y="1160"/>
                  </a:lnTo>
                  <a:lnTo>
                    <a:pt x="1184" y="1154"/>
                  </a:lnTo>
                  <a:lnTo>
                    <a:pt x="1228" y="1146"/>
                  </a:lnTo>
                  <a:lnTo>
                    <a:pt x="1272" y="1138"/>
                  </a:lnTo>
                  <a:lnTo>
                    <a:pt x="1316" y="1126"/>
                  </a:lnTo>
                  <a:lnTo>
                    <a:pt x="1358" y="1116"/>
                  </a:lnTo>
                  <a:lnTo>
                    <a:pt x="1398" y="1102"/>
                  </a:lnTo>
                  <a:lnTo>
                    <a:pt x="1438" y="1088"/>
                  </a:lnTo>
                  <a:lnTo>
                    <a:pt x="1476" y="1072"/>
                  </a:lnTo>
                  <a:lnTo>
                    <a:pt x="1514" y="1056"/>
                  </a:lnTo>
                  <a:lnTo>
                    <a:pt x="1550" y="1038"/>
                  </a:lnTo>
                  <a:lnTo>
                    <a:pt x="1584" y="1020"/>
                  </a:lnTo>
                  <a:lnTo>
                    <a:pt x="1616" y="1002"/>
                  </a:lnTo>
                  <a:lnTo>
                    <a:pt x="1648" y="980"/>
                  </a:lnTo>
                  <a:lnTo>
                    <a:pt x="1678" y="960"/>
                  </a:lnTo>
                  <a:lnTo>
                    <a:pt x="1706" y="938"/>
                  </a:lnTo>
                  <a:lnTo>
                    <a:pt x="1732" y="914"/>
                  </a:lnTo>
                  <a:lnTo>
                    <a:pt x="1756" y="890"/>
                  </a:lnTo>
                  <a:lnTo>
                    <a:pt x="1780" y="866"/>
                  </a:lnTo>
                  <a:lnTo>
                    <a:pt x="1800" y="840"/>
                  </a:lnTo>
                  <a:lnTo>
                    <a:pt x="1820" y="814"/>
                  </a:lnTo>
                  <a:lnTo>
                    <a:pt x="1836" y="788"/>
                  </a:lnTo>
                  <a:lnTo>
                    <a:pt x="1852" y="760"/>
                  </a:lnTo>
                  <a:lnTo>
                    <a:pt x="1864" y="732"/>
                  </a:lnTo>
                  <a:lnTo>
                    <a:pt x="1874" y="704"/>
                  </a:lnTo>
                  <a:lnTo>
                    <a:pt x="1884" y="676"/>
                  </a:lnTo>
                  <a:lnTo>
                    <a:pt x="1890" y="646"/>
                  </a:lnTo>
                  <a:lnTo>
                    <a:pt x="1892" y="616"/>
                  </a:lnTo>
                  <a:lnTo>
                    <a:pt x="1894" y="586"/>
                  </a:lnTo>
                  <a:lnTo>
                    <a:pt x="1894" y="586"/>
                  </a:lnTo>
                  <a:lnTo>
                    <a:pt x="1892" y="556"/>
                  </a:lnTo>
                  <a:lnTo>
                    <a:pt x="1890" y="526"/>
                  </a:lnTo>
                  <a:lnTo>
                    <a:pt x="1884" y="496"/>
                  </a:lnTo>
                  <a:lnTo>
                    <a:pt x="1874" y="468"/>
                  </a:lnTo>
                  <a:lnTo>
                    <a:pt x="1864" y="440"/>
                  </a:lnTo>
                  <a:lnTo>
                    <a:pt x="1852" y="412"/>
                  </a:lnTo>
                  <a:lnTo>
                    <a:pt x="1836" y="384"/>
                  </a:lnTo>
                  <a:lnTo>
                    <a:pt x="1820" y="358"/>
                  </a:lnTo>
                  <a:lnTo>
                    <a:pt x="1800" y="332"/>
                  </a:lnTo>
                  <a:lnTo>
                    <a:pt x="1780" y="306"/>
                  </a:lnTo>
                  <a:lnTo>
                    <a:pt x="1756" y="282"/>
                  </a:lnTo>
                  <a:lnTo>
                    <a:pt x="1732" y="258"/>
                  </a:lnTo>
                  <a:lnTo>
                    <a:pt x="1706" y="236"/>
                  </a:lnTo>
                  <a:lnTo>
                    <a:pt x="1678" y="214"/>
                  </a:lnTo>
                  <a:lnTo>
                    <a:pt x="1648" y="192"/>
                  </a:lnTo>
                  <a:lnTo>
                    <a:pt x="1616" y="172"/>
                  </a:lnTo>
                  <a:lnTo>
                    <a:pt x="1584" y="152"/>
                  </a:lnTo>
                  <a:lnTo>
                    <a:pt x="1550" y="134"/>
                  </a:lnTo>
                  <a:lnTo>
                    <a:pt x="1514" y="116"/>
                  </a:lnTo>
                  <a:lnTo>
                    <a:pt x="1476" y="100"/>
                  </a:lnTo>
                  <a:lnTo>
                    <a:pt x="1438" y="84"/>
                  </a:lnTo>
                  <a:lnTo>
                    <a:pt x="1398" y="70"/>
                  </a:lnTo>
                  <a:lnTo>
                    <a:pt x="1358" y="58"/>
                  </a:lnTo>
                  <a:lnTo>
                    <a:pt x="1316" y="46"/>
                  </a:lnTo>
                  <a:lnTo>
                    <a:pt x="1272" y="36"/>
                  </a:lnTo>
                  <a:lnTo>
                    <a:pt x="1228" y="26"/>
                  </a:lnTo>
                  <a:lnTo>
                    <a:pt x="1184" y="18"/>
                  </a:lnTo>
                  <a:lnTo>
                    <a:pt x="1138" y="12"/>
                  </a:lnTo>
                  <a:lnTo>
                    <a:pt x="1092" y="6"/>
                  </a:lnTo>
                  <a:lnTo>
                    <a:pt x="1044" y="2"/>
                  </a:lnTo>
                  <a:lnTo>
                    <a:pt x="996" y="0"/>
                  </a:lnTo>
                  <a:lnTo>
                    <a:pt x="948" y="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165100" dist="63500" dir="5400000" sx="103000" sy="103000" algn="t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9605046" lon="18138247" rev="3919178"/>
              </a:camera>
              <a:lightRig rig="chilly" dir="t"/>
            </a:scene3d>
            <a:sp3d extrusionH="127000" contourW="12700" prstMaterial="dkEdge">
              <a:bevelT/>
              <a:extrusionClr>
                <a:schemeClr val="bg1">
                  <a:lumMod val="75000"/>
                </a:schemeClr>
              </a:extrusionClr>
              <a:contourClr>
                <a:schemeClr val="bg1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8000" y="31623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</a:t>
              </a:r>
            </a:p>
          </p:txBody>
        </p:sp>
        <p:cxnSp>
          <p:nvCxnSpPr>
            <p:cNvPr id="43" name="Straight Connector 42"/>
            <p:cNvCxnSpPr/>
            <p:nvPr/>
          </p:nvCxnSpPr>
          <p:spPr>
            <a:xfrm>
              <a:off x="2779296" y="3581400"/>
              <a:ext cx="4267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46"/>
          <p:cNvGrpSpPr/>
          <p:nvPr/>
        </p:nvGrpSpPr>
        <p:grpSpPr>
          <a:xfrm>
            <a:off x="3896833" y="3905253"/>
            <a:ext cx="4684296" cy="461665"/>
            <a:chOff x="2362200" y="3905250"/>
            <a:chExt cx="4684296" cy="461665"/>
          </a:xfrm>
        </p:grpSpPr>
        <p:sp>
          <p:nvSpPr>
            <p:cNvPr id="9" name="Freeform 19"/>
            <p:cNvSpPr>
              <a:spLocks/>
            </p:cNvSpPr>
            <p:nvPr/>
          </p:nvSpPr>
          <p:spPr bwMode="auto">
            <a:xfrm flipH="1">
              <a:off x="2362200" y="3981450"/>
              <a:ext cx="457200" cy="377218"/>
            </a:xfrm>
            <a:custGeom>
              <a:avLst/>
              <a:gdLst/>
              <a:ahLst/>
              <a:cxnLst>
                <a:cxn ang="0">
                  <a:pos x="906" y="0"/>
                </a:cxn>
                <a:cxn ang="0">
                  <a:pos x="1002" y="18"/>
                </a:cxn>
                <a:cxn ang="0">
                  <a:pos x="1168" y="40"/>
                </a:cxn>
                <a:cxn ang="0">
                  <a:pos x="1320" y="84"/>
                </a:cxn>
                <a:cxn ang="0">
                  <a:pos x="1454" y="142"/>
                </a:cxn>
                <a:cxn ang="0">
                  <a:pos x="1568" y="216"/>
                </a:cxn>
                <a:cxn ang="0">
                  <a:pos x="1660" y="302"/>
                </a:cxn>
                <a:cxn ang="0">
                  <a:pos x="1722" y="400"/>
                </a:cxn>
                <a:cxn ang="0">
                  <a:pos x="1756" y="504"/>
                </a:cxn>
                <a:cxn ang="0">
                  <a:pos x="1760" y="588"/>
                </a:cxn>
                <a:cxn ang="0">
                  <a:pos x="1734" y="696"/>
                </a:cxn>
                <a:cxn ang="0">
                  <a:pos x="1676" y="796"/>
                </a:cxn>
                <a:cxn ang="0">
                  <a:pos x="1588" y="886"/>
                </a:cxn>
                <a:cxn ang="0">
                  <a:pos x="1476" y="964"/>
                </a:cxn>
                <a:cxn ang="0">
                  <a:pos x="1344" y="1028"/>
                </a:cxn>
                <a:cxn ang="0">
                  <a:pos x="1192" y="1074"/>
                </a:cxn>
                <a:cxn ang="0">
                  <a:pos x="1026" y="1100"/>
                </a:cxn>
                <a:cxn ang="0">
                  <a:pos x="894" y="1106"/>
                </a:cxn>
                <a:cxn ang="0">
                  <a:pos x="720" y="1096"/>
                </a:cxn>
                <a:cxn ang="0">
                  <a:pos x="556" y="1064"/>
                </a:cxn>
                <a:cxn ang="0">
                  <a:pos x="410" y="1012"/>
                </a:cxn>
                <a:cxn ang="0">
                  <a:pos x="282" y="946"/>
                </a:cxn>
                <a:cxn ang="0">
                  <a:pos x="176" y="866"/>
                </a:cxn>
                <a:cxn ang="0">
                  <a:pos x="96" y="772"/>
                </a:cxn>
                <a:cxn ang="0">
                  <a:pos x="44" y="670"/>
                </a:cxn>
                <a:cxn ang="0">
                  <a:pos x="28" y="560"/>
                </a:cxn>
                <a:cxn ang="0">
                  <a:pos x="46" y="448"/>
                </a:cxn>
                <a:cxn ang="0">
                  <a:pos x="46" y="406"/>
                </a:cxn>
                <a:cxn ang="0">
                  <a:pos x="12" y="494"/>
                </a:cxn>
                <a:cxn ang="0">
                  <a:pos x="0" y="586"/>
                </a:cxn>
                <a:cxn ang="0">
                  <a:pos x="12" y="676"/>
                </a:cxn>
                <a:cxn ang="0">
                  <a:pos x="58" y="788"/>
                </a:cxn>
                <a:cxn ang="0">
                  <a:pos x="138" y="890"/>
                </a:cxn>
                <a:cxn ang="0">
                  <a:pos x="246" y="980"/>
                </a:cxn>
                <a:cxn ang="0">
                  <a:pos x="380" y="1056"/>
                </a:cxn>
                <a:cxn ang="0">
                  <a:pos x="536" y="1116"/>
                </a:cxn>
                <a:cxn ang="0">
                  <a:pos x="710" y="1154"/>
                </a:cxn>
                <a:cxn ang="0">
                  <a:pos x="898" y="1172"/>
                </a:cxn>
                <a:cxn ang="0">
                  <a:pos x="1044" y="1170"/>
                </a:cxn>
                <a:cxn ang="0">
                  <a:pos x="1228" y="1146"/>
                </a:cxn>
                <a:cxn ang="0">
                  <a:pos x="1398" y="1102"/>
                </a:cxn>
                <a:cxn ang="0">
                  <a:pos x="1550" y="1038"/>
                </a:cxn>
                <a:cxn ang="0">
                  <a:pos x="1678" y="960"/>
                </a:cxn>
                <a:cxn ang="0">
                  <a:pos x="1780" y="866"/>
                </a:cxn>
                <a:cxn ang="0">
                  <a:pos x="1852" y="760"/>
                </a:cxn>
                <a:cxn ang="0">
                  <a:pos x="1890" y="646"/>
                </a:cxn>
                <a:cxn ang="0">
                  <a:pos x="1892" y="556"/>
                </a:cxn>
                <a:cxn ang="0">
                  <a:pos x="1864" y="440"/>
                </a:cxn>
                <a:cxn ang="0">
                  <a:pos x="1800" y="332"/>
                </a:cxn>
                <a:cxn ang="0">
                  <a:pos x="1706" y="236"/>
                </a:cxn>
                <a:cxn ang="0">
                  <a:pos x="1584" y="152"/>
                </a:cxn>
                <a:cxn ang="0">
                  <a:pos x="1438" y="84"/>
                </a:cxn>
                <a:cxn ang="0">
                  <a:pos x="1272" y="36"/>
                </a:cxn>
                <a:cxn ang="0">
                  <a:pos x="1092" y="6"/>
                </a:cxn>
                <a:cxn ang="0">
                  <a:pos x="948" y="0"/>
                </a:cxn>
              </a:cxnLst>
              <a:rect l="0" t="0" r="r" b="b"/>
              <a:pathLst>
                <a:path w="1894" h="1172">
                  <a:moveTo>
                    <a:pt x="948" y="0"/>
                  </a:moveTo>
                  <a:lnTo>
                    <a:pt x="948" y="0"/>
                  </a:lnTo>
                  <a:lnTo>
                    <a:pt x="906" y="0"/>
                  </a:lnTo>
                  <a:lnTo>
                    <a:pt x="906" y="0"/>
                  </a:lnTo>
                  <a:lnTo>
                    <a:pt x="916" y="14"/>
                  </a:lnTo>
                  <a:lnTo>
                    <a:pt x="916" y="14"/>
                  </a:lnTo>
                  <a:lnTo>
                    <a:pt x="960" y="14"/>
                  </a:lnTo>
                  <a:lnTo>
                    <a:pt x="1002" y="18"/>
                  </a:lnTo>
                  <a:lnTo>
                    <a:pt x="1044" y="22"/>
                  </a:lnTo>
                  <a:lnTo>
                    <a:pt x="1086" y="26"/>
                  </a:lnTo>
                  <a:lnTo>
                    <a:pt x="1128" y="32"/>
                  </a:lnTo>
                  <a:lnTo>
                    <a:pt x="1168" y="40"/>
                  </a:lnTo>
                  <a:lnTo>
                    <a:pt x="1206" y="50"/>
                  </a:lnTo>
                  <a:lnTo>
                    <a:pt x="1246" y="60"/>
                  </a:lnTo>
                  <a:lnTo>
                    <a:pt x="1282" y="70"/>
                  </a:lnTo>
                  <a:lnTo>
                    <a:pt x="1320" y="84"/>
                  </a:lnTo>
                  <a:lnTo>
                    <a:pt x="1354" y="96"/>
                  </a:lnTo>
                  <a:lnTo>
                    <a:pt x="1388" y="110"/>
                  </a:lnTo>
                  <a:lnTo>
                    <a:pt x="1422" y="126"/>
                  </a:lnTo>
                  <a:lnTo>
                    <a:pt x="1454" y="142"/>
                  </a:lnTo>
                  <a:lnTo>
                    <a:pt x="1484" y="160"/>
                  </a:lnTo>
                  <a:lnTo>
                    <a:pt x="1514" y="178"/>
                  </a:lnTo>
                  <a:lnTo>
                    <a:pt x="1542" y="196"/>
                  </a:lnTo>
                  <a:lnTo>
                    <a:pt x="1568" y="216"/>
                  </a:lnTo>
                  <a:lnTo>
                    <a:pt x="1594" y="236"/>
                  </a:lnTo>
                  <a:lnTo>
                    <a:pt x="1616" y="258"/>
                  </a:lnTo>
                  <a:lnTo>
                    <a:pt x="1638" y="280"/>
                  </a:lnTo>
                  <a:lnTo>
                    <a:pt x="1660" y="302"/>
                  </a:lnTo>
                  <a:lnTo>
                    <a:pt x="1678" y="326"/>
                  </a:lnTo>
                  <a:lnTo>
                    <a:pt x="1694" y="350"/>
                  </a:lnTo>
                  <a:lnTo>
                    <a:pt x="1710" y="374"/>
                  </a:lnTo>
                  <a:lnTo>
                    <a:pt x="1722" y="400"/>
                  </a:lnTo>
                  <a:lnTo>
                    <a:pt x="1734" y="424"/>
                  </a:lnTo>
                  <a:lnTo>
                    <a:pt x="1744" y="452"/>
                  </a:lnTo>
                  <a:lnTo>
                    <a:pt x="1750" y="478"/>
                  </a:lnTo>
                  <a:lnTo>
                    <a:pt x="1756" y="504"/>
                  </a:lnTo>
                  <a:lnTo>
                    <a:pt x="1760" y="532"/>
                  </a:lnTo>
                  <a:lnTo>
                    <a:pt x="1760" y="560"/>
                  </a:lnTo>
                  <a:lnTo>
                    <a:pt x="1760" y="560"/>
                  </a:lnTo>
                  <a:lnTo>
                    <a:pt x="1760" y="588"/>
                  </a:lnTo>
                  <a:lnTo>
                    <a:pt x="1756" y="616"/>
                  </a:lnTo>
                  <a:lnTo>
                    <a:pt x="1750" y="642"/>
                  </a:lnTo>
                  <a:lnTo>
                    <a:pt x="1744" y="670"/>
                  </a:lnTo>
                  <a:lnTo>
                    <a:pt x="1734" y="696"/>
                  </a:lnTo>
                  <a:lnTo>
                    <a:pt x="1722" y="722"/>
                  </a:lnTo>
                  <a:lnTo>
                    <a:pt x="1708" y="748"/>
                  </a:lnTo>
                  <a:lnTo>
                    <a:pt x="1692" y="772"/>
                  </a:lnTo>
                  <a:lnTo>
                    <a:pt x="1676" y="796"/>
                  </a:lnTo>
                  <a:lnTo>
                    <a:pt x="1656" y="820"/>
                  </a:lnTo>
                  <a:lnTo>
                    <a:pt x="1636" y="844"/>
                  </a:lnTo>
                  <a:lnTo>
                    <a:pt x="1612" y="866"/>
                  </a:lnTo>
                  <a:lnTo>
                    <a:pt x="1588" y="886"/>
                  </a:lnTo>
                  <a:lnTo>
                    <a:pt x="1562" y="908"/>
                  </a:lnTo>
                  <a:lnTo>
                    <a:pt x="1536" y="928"/>
                  </a:lnTo>
                  <a:lnTo>
                    <a:pt x="1506" y="946"/>
                  </a:lnTo>
                  <a:lnTo>
                    <a:pt x="1476" y="964"/>
                  </a:lnTo>
                  <a:lnTo>
                    <a:pt x="1446" y="982"/>
                  </a:lnTo>
                  <a:lnTo>
                    <a:pt x="1412" y="998"/>
                  </a:lnTo>
                  <a:lnTo>
                    <a:pt x="1378" y="1012"/>
                  </a:lnTo>
                  <a:lnTo>
                    <a:pt x="1344" y="1028"/>
                  </a:lnTo>
                  <a:lnTo>
                    <a:pt x="1308" y="1040"/>
                  </a:lnTo>
                  <a:lnTo>
                    <a:pt x="1270" y="1052"/>
                  </a:lnTo>
                  <a:lnTo>
                    <a:pt x="1232" y="1064"/>
                  </a:lnTo>
                  <a:lnTo>
                    <a:pt x="1192" y="1074"/>
                  </a:lnTo>
                  <a:lnTo>
                    <a:pt x="1152" y="1082"/>
                  </a:lnTo>
                  <a:lnTo>
                    <a:pt x="1110" y="1090"/>
                  </a:lnTo>
                  <a:lnTo>
                    <a:pt x="1068" y="1096"/>
                  </a:lnTo>
                  <a:lnTo>
                    <a:pt x="1026" y="1100"/>
                  </a:lnTo>
                  <a:lnTo>
                    <a:pt x="982" y="1104"/>
                  </a:lnTo>
                  <a:lnTo>
                    <a:pt x="938" y="1106"/>
                  </a:lnTo>
                  <a:lnTo>
                    <a:pt x="894" y="1106"/>
                  </a:lnTo>
                  <a:lnTo>
                    <a:pt x="894" y="1106"/>
                  </a:lnTo>
                  <a:lnTo>
                    <a:pt x="850" y="1106"/>
                  </a:lnTo>
                  <a:lnTo>
                    <a:pt x="806" y="1104"/>
                  </a:lnTo>
                  <a:lnTo>
                    <a:pt x="762" y="1100"/>
                  </a:lnTo>
                  <a:lnTo>
                    <a:pt x="720" y="1096"/>
                  </a:lnTo>
                  <a:lnTo>
                    <a:pt x="678" y="1090"/>
                  </a:lnTo>
                  <a:lnTo>
                    <a:pt x="636" y="1082"/>
                  </a:lnTo>
                  <a:lnTo>
                    <a:pt x="596" y="1074"/>
                  </a:lnTo>
                  <a:lnTo>
                    <a:pt x="556" y="1064"/>
                  </a:lnTo>
                  <a:lnTo>
                    <a:pt x="518" y="1052"/>
                  </a:lnTo>
                  <a:lnTo>
                    <a:pt x="480" y="1040"/>
                  </a:lnTo>
                  <a:lnTo>
                    <a:pt x="444" y="1028"/>
                  </a:lnTo>
                  <a:lnTo>
                    <a:pt x="410" y="1012"/>
                  </a:lnTo>
                  <a:lnTo>
                    <a:pt x="376" y="998"/>
                  </a:lnTo>
                  <a:lnTo>
                    <a:pt x="342" y="982"/>
                  </a:lnTo>
                  <a:lnTo>
                    <a:pt x="312" y="964"/>
                  </a:lnTo>
                  <a:lnTo>
                    <a:pt x="282" y="946"/>
                  </a:lnTo>
                  <a:lnTo>
                    <a:pt x="252" y="928"/>
                  </a:lnTo>
                  <a:lnTo>
                    <a:pt x="226" y="908"/>
                  </a:lnTo>
                  <a:lnTo>
                    <a:pt x="200" y="886"/>
                  </a:lnTo>
                  <a:lnTo>
                    <a:pt x="176" y="866"/>
                  </a:lnTo>
                  <a:lnTo>
                    <a:pt x="152" y="844"/>
                  </a:lnTo>
                  <a:lnTo>
                    <a:pt x="132" y="820"/>
                  </a:lnTo>
                  <a:lnTo>
                    <a:pt x="112" y="796"/>
                  </a:lnTo>
                  <a:lnTo>
                    <a:pt x="96" y="772"/>
                  </a:lnTo>
                  <a:lnTo>
                    <a:pt x="80" y="748"/>
                  </a:lnTo>
                  <a:lnTo>
                    <a:pt x="66" y="722"/>
                  </a:lnTo>
                  <a:lnTo>
                    <a:pt x="54" y="696"/>
                  </a:lnTo>
                  <a:lnTo>
                    <a:pt x="44" y="670"/>
                  </a:lnTo>
                  <a:lnTo>
                    <a:pt x="38" y="642"/>
                  </a:lnTo>
                  <a:lnTo>
                    <a:pt x="32" y="616"/>
                  </a:lnTo>
                  <a:lnTo>
                    <a:pt x="28" y="588"/>
                  </a:lnTo>
                  <a:lnTo>
                    <a:pt x="28" y="560"/>
                  </a:lnTo>
                  <a:lnTo>
                    <a:pt x="28" y="560"/>
                  </a:lnTo>
                  <a:lnTo>
                    <a:pt x="30" y="522"/>
                  </a:lnTo>
                  <a:lnTo>
                    <a:pt x="36" y="484"/>
                  </a:lnTo>
                  <a:lnTo>
                    <a:pt x="46" y="44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36" y="428"/>
                  </a:lnTo>
                  <a:lnTo>
                    <a:pt x="26" y="450"/>
                  </a:lnTo>
                  <a:lnTo>
                    <a:pt x="18" y="472"/>
                  </a:lnTo>
                  <a:lnTo>
                    <a:pt x="12" y="494"/>
                  </a:lnTo>
                  <a:lnTo>
                    <a:pt x="8" y="516"/>
                  </a:lnTo>
                  <a:lnTo>
                    <a:pt x="4" y="540"/>
                  </a:lnTo>
                  <a:lnTo>
                    <a:pt x="2" y="562"/>
                  </a:lnTo>
                  <a:lnTo>
                    <a:pt x="0" y="586"/>
                  </a:lnTo>
                  <a:lnTo>
                    <a:pt x="0" y="586"/>
                  </a:lnTo>
                  <a:lnTo>
                    <a:pt x="2" y="616"/>
                  </a:lnTo>
                  <a:lnTo>
                    <a:pt x="6" y="646"/>
                  </a:lnTo>
                  <a:lnTo>
                    <a:pt x="12" y="676"/>
                  </a:lnTo>
                  <a:lnTo>
                    <a:pt x="20" y="704"/>
                  </a:lnTo>
                  <a:lnTo>
                    <a:pt x="30" y="732"/>
                  </a:lnTo>
                  <a:lnTo>
                    <a:pt x="44" y="760"/>
                  </a:lnTo>
                  <a:lnTo>
                    <a:pt x="58" y="788"/>
                  </a:lnTo>
                  <a:lnTo>
                    <a:pt x="76" y="814"/>
                  </a:lnTo>
                  <a:lnTo>
                    <a:pt x="94" y="840"/>
                  </a:lnTo>
                  <a:lnTo>
                    <a:pt x="114" y="866"/>
                  </a:lnTo>
                  <a:lnTo>
                    <a:pt x="138" y="890"/>
                  </a:lnTo>
                  <a:lnTo>
                    <a:pt x="162" y="914"/>
                  </a:lnTo>
                  <a:lnTo>
                    <a:pt x="188" y="938"/>
                  </a:lnTo>
                  <a:lnTo>
                    <a:pt x="216" y="960"/>
                  </a:lnTo>
                  <a:lnTo>
                    <a:pt x="246" y="980"/>
                  </a:lnTo>
                  <a:lnTo>
                    <a:pt x="278" y="1002"/>
                  </a:lnTo>
                  <a:lnTo>
                    <a:pt x="310" y="1020"/>
                  </a:lnTo>
                  <a:lnTo>
                    <a:pt x="346" y="1038"/>
                  </a:lnTo>
                  <a:lnTo>
                    <a:pt x="380" y="1056"/>
                  </a:lnTo>
                  <a:lnTo>
                    <a:pt x="418" y="1072"/>
                  </a:lnTo>
                  <a:lnTo>
                    <a:pt x="456" y="1088"/>
                  </a:lnTo>
                  <a:lnTo>
                    <a:pt x="496" y="1102"/>
                  </a:lnTo>
                  <a:lnTo>
                    <a:pt x="536" y="1116"/>
                  </a:lnTo>
                  <a:lnTo>
                    <a:pt x="578" y="1126"/>
                  </a:lnTo>
                  <a:lnTo>
                    <a:pt x="622" y="1138"/>
                  </a:lnTo>
                  <a:lnTo>
                    <a:pt x="666" y="1146"/>
                  </a:lnTo>
                  <a:lnTo>
                    <a:pt x="710" y="1154"/>
                  </a:lnTo>
                  <a:lnTo>
                    <a:pt x="756" y="1160"/>
                  </a:lnTo>
                  <a:lnTo>
                    <a:pt x="804" y="1166"/>
                  </a:lnTo>
                  <a:lnTo>
                    <a:pt x="850" y="1170"/>
                  </a:lnTo>
                  <a:lnTo>
                    <a:pt x="898" y="1172"/>
                  </a:lnTo>
                  <a:lnTo>
                    <a:pt x="948" y="1172"/>
                  </a:lnTo>
                  <a:lnTo>
                    <a:pt x="948" y="1172"/>
                  </a:lnTo>
                  <a:lnTo>
                    <a:pt x="996" y="1172"/>
                  </a:lnTo>
                  <a:lnTo>
                    <a:pt x="1044" y="1170"/>
                  </a:lnTo>
                  <a:lnTo>
                    <a:pt x="1092" y="1166"/>
                  </a:lnTo>
                  <a:lnTo>
                    <a:pt x="1138" y="1160"/>
                  </a:lnTo>
                  <a:lnTo>
                    <a:pt x="1184" y="1154"/>
                  </a:lnTo>
                  <a:lnTo>
                    <a:pt x="1228" y="1146"/>
                  </a:lnTo>
                  <a:lnTo>
                    <a:pt x="1272" y="1138"/>
                  </a:lnTo>
                  <a:lnTo>
                    <a:pt x="1316" y="1126"/>
                  </a:lnTo>
                  <a:lnTo>
                    <a:pt x="1358" y="1116"/>
                  </a:lnTo>
                  <a:lnTo>
                    <a:pt x="1398" y="1102"/>
                  </a:lnTo>
                  <a:lnTo>
                    <a:pt x="1438" y="1088"/>
                  </a:lnTo>
                  <a:lnTo>
                    <a:pt x="1476" y="1072"/>
                  </a:lnTo>
                  <a:lnTo>
                    <a:pt x="1514" y="1056"/>
                  </a:lnTo>
                  <a:lnTo>
                    <a:pt x="1550" y="1038"/>
                  </a:lnTo>
                  <a:lnTo>
                    <a:pt x="1584" y="1020"/>
                  </a:lnTo>
                  <a:lnTo>
                    <a:pt x="1616" y="1002"/>
                  </a:lnTo>
                  <a:lnTo>
                    <a:pt x="1648" y="980"/>
                  </a:lnTo>
                  <a:lnTo>
                    <a:pt x="1678" y="960"/>
                  </a:lnTo>
                  <a:lnTo>
                    <a:pt x="1706" y="938"/>
                  </a:lnTo>
                  <a:lnTo>
                    <a:pt x="1732" y="914"/>
                  </a:lnTo>
                  <a:lnTo>
                    <a:pt x="1756" y="890"/>
                  </a:lnTo>
                  <a:lnTo>
                    <a:pt x="1780" y="866"/>
                  </a:lnTo>
                  <a:lnTo>
                    <a:pt x="1800" y="840"/>
                  </a:lnTo>
                  <a:lnTo>
                    <a:pt x="1820" y="814"/>
                  </a:lnTo>
                  <a:lnTo>
                    <a:pt x="1836" y="788"/>
                  </a:lnTo>
                  <a:lnTo>
                    <a:pt x="1852" y="760"/>
                  </a:lnTo>
                  <a:lnTo>
                    <a:pt x="1864" y="732"/>
                  </a:lnTo>
                  <a:lnTo>
                    <a:pt x="1874" y="704"/>
                  </a:lnTo>
                  <a:lnTo>
                    <a:pt x="1884" y="676"/>
                  </a:lnTo>
                  <a:lnTo>
                    <a:pt x="1890" y="646"/>
                  </a:lnTo>
                  <a:lnTo>
                    <a:pt x="1892" y="616"/>
                  </a:lnTo>
                  <a:lnTo>
                    <a:pt x="1894" y="586"/>
                  </a:lnTo>
                  <a:lnTo>
                    <a:pt x="1894" y="586"/>
                  </a:lnTo>
                  <a:lnTo>
                    <a:pt x="1892" y="556"/>
                  </a:lnTo>
                  <a:lnTo>
                    <a:pt x="1890" y="526"/>
                  </a:lnTo>
                  <a:lnTo>
                    <a:pt x="1884" y="496"/>
                  </a:lnTo>
                  <a:lnTo>
                    <a:pt x="1874" y="468"/>
                  </a:lnTo>
                  <a:lnTo>
                    <a:pt x="1864" y="440"/>
                  </a:lnTo>
                  <a:lnTo>
                    <a:pt x="1852" y="412"/>
                  </a:lnTo>
                  <a:lnTo>
                    <a:pt x="1836" y="384"/>
                  </a:lnTo>
                  <a:lnTo>
                    <a:pt x="1820" y="358"/>
                  </a:lnTo>
                  <a:lnTo>
                    <a:pt x="1800" y="332"/>
                  </a:lnTo>
                  <a:lnTo>
                    <a:pt x="1780" y="306"/>
                  </a:lnTo>
                  <a:lnTo>
                    <a:pt x="1756" y="282"/>
                  </a:lnTo>
                  <a:lnTo>
                    <a:pt x="1732" y="258"/>
                  </a:lnTo>
                  <a:lnTo>
                    <a:pt x="1706" y="236"/>
                  </a:lnTo>
                  <a:lnTo>
                    <a:pt x="1678" y="214"/>
                  </a:lnTo>
                  <a:lnTo>
                    <a:pt x="1648" y="192"/>
                  </a:lnTo>
                  <a:lnTo>
                    <a:pt x="1616" y="172"/>
                  </a:lnTo>
                  <a:lnTo>
                    <a:pt x="1584" y="152"/>
                  </a:lnTo>
                  <a:lnTo>
                    <a:pt x="1550" y="134"/>
                  </a:lnTo>
                  <a:lnTo>
                    <a:pt x="1514" y="116"/>
                  </a:lnTo>
                  <a:lnTo>
                    <a:pt x="1476" y="100"/>
                  </a:lnTo>
                  <a:lnTo>
                    <a:pt x="1438" y="84"/>
                  </a:lnTo>
                  <a:lnTo>
                    <a:pt x="1398" y="70"/>
                  </a:lnTo>
                  <a:lnTo>
                    <a:pt x="1358" y="58"/>
                  </a:lnTo>
                  <a:lnTo>
                    <a:pt x="1316" y="46"/>
                  </a:lnTo>
                  <a:lnTo>
                    <a:pt x="1272" y="36"/>
                  </a:lnTo>
                  <a:lnTo>
                    <a:pt x="1228" y="26"/>
                  </a:lnTo>
                  <a:lnTo>
                    <a:pt x="1184" y="18"/>
                  </a:lnTo>
                  <a:lnTo>
                    <a:pt x="1138" y="12"/>
                  </a:lnTo>
                  <a:lnTo>
                    <a:pt x="1092" y="6"/>
                  </a:lnTo>
                  <a:lnTo>
                    <a:pt x="1044" y="2"/>
                  </a:lnTo>
                  <a:lnTo>
                    <a:pt x="996" y="0"/>
                  </a:lnTo>
                  <a:lnTo>
                    <a:pt x="948" y="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165100" dist="63500" dir="5400000" sx="103000" sy="103000" algn="t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9605046" lon="18138247" rev="3919178"/>
              </a:camera>
              <a:lightRig rig="chilly" dir="t"/>
            </a:scene3d>
            <a:sp3d extrusionH="127000" contourW="12700" prstMaterial="dkEdge">
              <a:bevelT/>
              <a:extrusionClr>
                <a:schemeClr val="bg1">
                  <a:lumMod val="75000"/>
                </a:schemeClr>
              </a:extrusionClr>
              <a:contourClr>
                <a:schemeClr val="bg1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048000" y="390525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>
              <a:off x="2779296" y="4343400"/>
              <a:ext cx="4267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45"/>
          <p:cNvGrpSpPr/>
          <p:nvPr/>
        </p:nvGrpSpPr>
        <p:grpSpPr>
          <a:xfrm>
            <a:off x="3896833" y="4648203"/>
            <a:ext cx="4700336" cy="461665"/>
            <a:chOff x="2362200" y="4648200"/>
            <a:chExt cx="4700336" cy="461665"/>
          </a:xfrm>
        </p:grpSpPr>
        <p:sp>
          <p:nvSpPr>
            <p:cNvPr id="12" name="Freeform 19"/>
            <p:cNvSpPr>
              <a:spLocks/>
            </p:cNvSpPr>
            <p:nvPr/>
          </p:nvSpPr>
          <p:spPr bwMode="auto">
            <a:xfrm flipH="1">
              <a:off x="2362200" y="4724400"/>
              <a:ext cx="457200" cy="377218"/>
            </a:xfrm>
            <a:custGeom>
              <a:avLst/>
              <a:gdLst/>
              <a:ahLst/>
              <a:cxnLst>
                <a:cxn ang="0">
                  <a:pos x="906" y="0"/>
                </a:cxn>
                <a:cxn ang="0">
                  <a:pos x="1002" y="18"/>
                </a:cxn>
                <a:cxn ang="0">
                  <a:pos x="1168" y="40"/>
                </a:cxn>
                <a:cxn ang="0">
                  <a:pos x="1320" y="84"/>
                </a:cxn>
                <a:cxn ang="0">
                  <a:pos x="1454" y="142"/>
                </a:cxn>
                <a:cxn ang="0">
                  <a:pos x="1568" y="216"/>
                </a:cxn>
                <a:cxn ang="0">
                  <a:pos x="1660" y="302"/>
                </a:cxn>
                <a:cxn ang="0">
                  <a:pos x="1722" y="400"/>
                </a:cxn>
                <a:cxn ang="0">
                  <a:pos x="1756" y="504"/>
                </a:cxn>
                <a:cxn ang="0">
                  <a:pos x="1760" y="588"/>
                </a:cxn>
                <a:cxn ang="0">
                  <a:pos x="1734" y="696"/>
                </a:cxn>
                <a:cxn ang="0">
                  <a:pos x="1676" y="796"/>
                </a:cxn>
                <a:cxn ang="0">
                  <a:pos x="1588" y="886"/>
                </a:cxn>
                <a:cxn ang="0">
                  <a:pos x="1476" y="964"/>
                </a:cxn>
                <a:cxn ang="0">
                  <a:pos x="1344" y="1028"/>
                </a:cxn>
                <a:cxn ang="0">
                  <a:pos x="1192" y="1074"/>
                </a:cxn>
                <a:cxn ang="0">
                  <a:pos x="1026" y="1100"/>
                </a:cxn>
                <a:cxn ang="0">
                  <a:pos x="894" y="1106"/>
                </a:cxn>
                <a:cxn ang="0">
                  <a:pos x="720" y="1096"/>
                </a:cxn>
                <a:cxn ang="0">
                  <a:pos x="556" y="1064"/>
                </a:cxn>
                <a:cxn ang="0">
                  <a:pos x="410" y="1012"/>
                </a:cxn>
                <a:cxn ang="0">
                  <a:pos x="282" y="946"/>
                </a:cxn>
                <a:cxn ang="0">
                  <a:pos x="176" y="866"/>
                </a:cxn>
                <a:cxn ang="0">
                  <a:pos x="96" y="772"/>
                </a:cxn>
                <a:cxn ang="0">
                  <a:pos x="44" y="670"/>
                </a:cxn>
                <a:cxn ang="0">
                  <a:pos x="28" y="560"/>
                </a:cxn>
                <a:cxn ang="0">
                  <a:pos x="46" y="448"/>
                </a:cxn>
                <a:cxn ang="0">
                  <a:pos x="46" y="406"/>
                </a:cxn>
                <a:cxn ang="0">
                  <a:pos x="12" y="494"/>
                </a:cxn>
                <a:cxn ang="0">
                  <a:pos x="0" y="586"/>
                </a:cxn>
                <a:cxn ang="0">
                  <a:pos x="12" y="676"/>
                </a:cxn>
                <a:cxn ang="0">
                  <a:pos x="58" y="788"/>
                </a:cxn>
                <a:cxn ang="0">
                  <a:pos x="138" y="890"/>
                </a:cxn>
                <a:cxn ang="0">
                  <a:pos x="246" y="980"/>
                </a:cxn>
                <a:cxn ang="0">
                  <a:pos x="380" y="1056"/>
                </a:cxn>
                <a:cxn ang="0">
                  <a:pos x="536" y="1116"/>
                </a:cxn>
                <a:cxn ang="0">
                  <a:pos x="710" y="1154"/>
                </a:cxn>
                <a:cxn ang="0">
                  <a:pos x="898" y="1172"/>
                </a:cxn>
                <a:cxn ang="0">
                  <a:pos x="1044" y="1170"/>
                </a:cxn>
                <a:cxn ang="0">
                  <a:pos x="1228" y="1146"/>
                </a:cxn>
                <a:cxn ang="0">
                  <a:pos x="1398" y="1102"/>
                </a:cxn>
                <a:cxn ang="0">
                  <a:pos x="1550" y="1038"/>
                </a:cxn>
                <a:cxn ang="0">
                  <a:pos x="1678" y="960"/>
                </a:cxn>
                <a:cxn ang="0">
                  <a:pos x="1780" y="866"/>
                </a:cxn>
                <a:cxn ang="0">
                  <a:pos x="1852" y="760"/>
                </a:cxn>
                <a:cxn ang="0">
                  <a:pos x="1890" y="646"/>
                </a:cxn>
                <a:cxn ang="0">
                  <a:pos x="1892" y="556"/>
                </a:cxn>
                <a:cxn ang="0">
                  <a:pos x="1864" y="440"/>
                </a:cxn>
                <a:cxn ang="0">
                  <a:pos x="1800" y="332"/>
                </a:cxn>
                <a:cxn ang="0">
                  <a:pos x="1706" y="236"/>
                </a:cxn>
                <a:cxn ang="0">
                  <a:pos x="1584" y="152"/>
                </a:cxn>
                <a:cxn ang="0">
                  <a:pos x="1438" y="84"/>
                </a:cxn>
                <a:cxn ang="0">
                  <a:pos x="1272" y="36"/>
                </a:cxn>
                <a:cxn ang="0">
                  <a:pos x="1092" y="6"/>
                </a:cxn>
                <a:cxn ang="0">
                  <a:pos x="948" y="0"/>
                </a:cxn>
              </a:cxnLst>
              <a:rect l="0" t="0" r="r" b="b"/>
              <a:pathLst>
                <a:path w="1894" h="1172">
                  <a:moveTo>
                    <a:pt x="948" y="0"/>
                  </a:moveTo>
                  <a:lnTo>
                    <a:pt x="948" y="0"/>
                  </a:lnTo>
                  <a:lnTo>
                    <a:pt x="906" y="0"/>
                  </a:lnTo>
                  <a:lnTo>
                    <a:pt x="906" y="0"/>
                  </a:lnTo>
                  <a:lnTo>
                    <a:pt x="916" y="14"/>
                  </a:lnTo>
                  <a:lnTo>
                    <a:pt x="916" y="14"/>
                  </a:lnTo>
                  <a:lnTo>
                    <a:pt x="960" y="14"/>
                  </a:lnTo>
                  <a:lnTo>
                    <a:pt x="1002" y="18"/>
                  </a:lnTo>
                  <a:lnTo>
                    <a:pt x="1044" y="22"/>
                  </a:lnTo>
                  <a:lnTo>
                    <a:pt x="1086" y="26"/>
                  </a:lnTo>
                  <a:lnTo>
                    <a:pt x="1128" y="32"/>
                  </a:lnTo>
                  <a:lnTo>
                    <a:pt x="1168" y="40"/>
                  </a:lnTo>
                  <a:lnTo>
                    <a:pt x="1206" y="50"/>
                  </a:lnTo>
                  <a:lnTo>
                    <a:pt x="1246" y="60"/>
                  </a:lnTo>
                  <a:lnTo>
                    <a:pt x="1282" y="70"/>
                  </a:lnTo>
                  <a:lnTo>
                    <a:pt x="1320" y="84"/>
                  </a:lnTo>
                  <a:lnTo>
                    <a:pt x="1354" y="96"/>
                  </a:lnTo>
                  <a:lnTo>
                    <a:pt x="1388" y="110"/>
                  </a:lnTo>
                  <a:lnTo>
                    <a:pt x="1422" y="126"/>
                  </a:lnTo>
                  <a:lnTo>
                    <a:pt x="1454" y="142"/>
                  </a:lnTo>
                  <a:lnTo>
                    <a:pt x="1484" y="160"/>
                  </a:lnTo>
                  <a:lnTo>
                    <a:pt x="1514" y="178"/>
                  </a:lnTo>
                  <a:lnTo>
                    <a:pt x="1542" y="196"/>
                  </a:lnTo>
                  <a:lnTo>
                    <a:pt x="1568" y="216"/>
                  </a:lnTo>
                  <a:lnTo>
                    <a:pt x="1594" y="236"/>
                  </a:lnTo>
                  <a:lnTo>
                    <a:pt x="1616" y="258"/>
                  </a:lnTo>
                  <a:lnTo>
                    <a:pt x="1638" y="280"/>
                  </a:lnTo>
                  <a:lnTo>
                    <a:pt x="1660" y="302"/>
                  </a:lnTo>
                  <a:lnTo>
                    <a:pt x="1678" y="326"/>
                  </a:lnTo>
                  <a:lnTo>
                    <a:pt x="1694" y="350"/>
                  </a:lnTo>
                  <a:lnTo>
                    <a:pt x="1710" y="374"/>
                  </a:lnTo>
                  <a:lnTo>
                    <a:pt x="1722" y="400"/>
                  </a:lnTo>
                  <a:lnTo>
                    <a:pt x="1734" y="424"/>
                  </a:lnTo>
                  <a:lnTo>
                    <a:pt x="1744" y="452"/>
                  </a:lnTo>
                  <a:lnTo>
                    <a:pt x="1750" y="478"/>
                  </a:lnTo>
                  <a:lnTo>
                    <a:pt x="1756" y="504"/>
                  </a:lnTo>
                  <a:lnTo>
                    <a:pt x="1760" y="532"/>
                  </a:lnTo>
                  <a:lnTo>
                    <a:pt x="1760" y="560"/>
                  </a:lnTo>
                  <a:lnTo>
                    <a:pt x="1760" y="560"/>
                  </a:lnTo>
                  <a:lnTo>
                    <a:pt x="1760" y="588"/>
                  </a:lnTo>
                  <a:lnTo>
                    <a:pt x="1756" y="616"/>
                  </a:lnTo>
                  <a:lnTo>
                    <a:pt x="1750" y="642"/>
                  </a:lnTo>
                  <a:lnTo>
                    <a:pt x="1744" y="670"/>
                  </a:lnTo>
                  <a:lnTo>
                    <a:pt x="1734" y="696"/>
                  </a:lnTo>
                  <a:lnTo>
                    <a:pt x="1722" y="722"/>
                  </a:lnTo>
                  <a:lnTo>
                    <a:pt x="1708" y="748"/>
                  </a:lnTo>
                  <a:lnTo>
                    <a:pt x="1692" y="772"/>
                  </a:lnTo>
                  <a:lnTo>
                    <a:pt x="1676" y="796"/>
                  </a:lnTo>
                  <a:lnTo>
                    <a:pt x="1656" y="820"/>
                  </a:lnTo>
                  <a:lnTo>
                    <a:pt x="1636" y="844"/>
                  </a:lnTo>
                  <a:lnTo>
                    <a:pt x="1612" y="866"/>
                  </a:lnTo>
                  <a:lnTo>
                    <a:pt x="1588" y="886"/>
                  </a:lnTo>
                  <a:lnTo>
                    <a:pt x="1562" y="908"/>
                  </a:lnTo>
                  <a:lnTo>
                    <a:pt x="1536" y="928"/>
                  </a:lnTo>
                  <a:lnTo>
                    <a:pt x="1506" y="946"/>
                  </a:lnTo>
                  <a:lnTo>
                    <a:pt x="1476" y="964"/>
                  </a:lnTo>
                  <a:lnTo>
                    <a:pt x="1446" y="982"/>
                  </a:lnTo>
                  <a:lnTo>
                    <a:pt x="1412" y="998"/>
                  </a:lnTo>
                  <a:lnTo>
                    <a:pt x="1378" y="1012"/>
                  </a:lnTo>
                  <a:lnTo>
                    <a:pt x="1344" y="1028"/>
                  </a:lnTo>
                  <a:lnTo>
                    <a:pt x="1308" y="1040"/>
                  </a:lnTo>
                  <a:lnTo>
                    <a:pt x="1270" y="1052"/>
                  </a:lnTo>
                  <a:lnTo>
                    <a:pt x="1232" y="1064"/>
                  </a:lnTo>
                  <a:lnTo>
                    <a:pt x="1192" y="1074"/>
                  </a:lnTo>
                  <a:lnTo>
                    <a:pt x="1152" y="1082"/>
                  </a:lnTo>
                  <a:lnTo>
                    <a:pt x="1110" y="1090"/>
                  </a:lnTo>
                  <a:lnTo>
                    <a:pt x="1068" y="1096"/>
                  </a:lnTo>
                  <a:lnTo>
                    <a:pt x="1026" y="1100"/>
                  </a:lnTo>
                  <a:lnTo>
                    <a:pt x="982" y="1104"/>
                  </a:lnTo>
                  <a:lnTo>
                    <a:pt x="938" y="1106"/>
                  </a:lnTo>
                  <a:lnTo>
                    <a:pt x="894" y="1106"/>
                  </a:lnTo>
                  <a:lnTo>
                    <a:pt x="894" y="1106"/>
                  </a:lnTo>
                  <a:lnTo>
                    <a:pt x="850" y="1106"/>
                  </a:lnTo>
                  <a:lnTo>
                    <a:pt x="806" y="1104"/>
                  </a:lnTo>
                  <a:lnTo>
                    <a:pt x="762" y="1100"/>
                  </a:lnTo>
                  <a:lnTo>
                    <a:pt x="720" y="1096"/>
                  </a:lnTo>
                  <a:lnTo>
                    <a:pt x="678" y="1090"/>
                  </a:lnTo>
                  <a:lnTo>
                    <a:pt x="636" y="1082"/>
                  </a:lnTo>
                  <a:lnTo>
                    <a:pt x="596" y="1074"/>
                  </a:lnTo>
                  <a:lnTo>
                    <a:pt x="556" y="1064"/>
                  </a:lnTo>
                  <a:lnTo>
                    <a:pt x="518" y="1052"/>
                  </a:lnTo>
                  <a:lnTo>
                    <a:pt x="480" y="1040"/>
                  </a:lnTo>
                  <a:lnTo>
                    <a:pt x="444" y="1028"/>
                  </a:lnTo>
                  <a:lnTo>
                    <a:pt x="410" y="1012"/>
                  </a:lnTo>
                  <a:lnTo>
                    <a:pt x="376" y="998"/>
                  </a:lnTo>
                  <a:lnTo>
                    <a:pt x="342" y="982"/>
                  </a:lnTo>
                  <a:lnTo>
                    <a:pt x="312" y="964"/>
                  </a:lnTo>
                  <a:lnTo>
                    <a:pt x="282" y="946"/>
                  </a:lnTo>
                  <a:lnTo>
                    <a:pt x="252" y="928"/>
                  </a:lnTo>
                  <a:lnTo>
                    <a:pt x="226" y="908"/>
                  </a:lnTo>
                  <a:lnTo>
                    <a:pt x="200" y="886"/>
                  </a:lnTo>
                  <a:lnTo>
                    <a:pt x="176" y="866"/>
                  </a:lnTo>
                  <a:lnTo>
                    <a:pt x="152" y="844"/>
                  </a:lnTo>
                  <a:lnTo>
                    <a:pt x="132" y="820"/>
                  </a:lnTo>
                  <a:lnTo>
                    <a:pt x="112" y="796"/>
                  </a:lnTo>
                  <a:lnTo>
                    <a:pt x="96" y="772"/>
                  </a:lnTo>
                  <a:lnTo>
                    <a:pt x="80" y="748"/>
                  </a:lnTo>
                  <a:lnTo>
                    <a:pt x="66" y="722"/>
                  </a:lnTo>
                  <a:lnTo>
                    <a:pt x="54" y="696"/>
                  </a:lnTo>
                  <a:lnTo>
                    <a:pt x="44" y="670"/>
                  </a:lnTo>
                  <a:lnTo>
                    <a:pt x="38" y="642"/>
                  </a:lnTo>
                  <a:lnTo>
                    <a:pt x="32" y="616"/>
                  </a:lnTo>
                  <a:lnTo>
                    <a:pt x="28" y="588"/>
                  </a:lnTo>
                  <a:lnTo>
                    <a:pt x="28" y="560"/>
                  </a:lnTo>
                  <a:lnTo>
                    <a:pt x="28" y="560"/>
                  </a:lnTo>
                  <a:lnTo>
                    <a:pt x="30" y="522"/>
                  </a:lnTo>
                  <a:lnTo>
                    <a:pt x="36" y="484"/>
                  </a:lnTo>
                  <a:lnTo>
                    <a:pt x="46" y="44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46" y="406"/>
                  </a:lnTo>
                  <a:lnTo>
                    <a:pt x="46" y="406"/>
                  </a:lnTo>
                  <a:lnTo>
                    <a:pt x="36" y="428"/>
                  </a:lnTo>
                  <a:lnTo>
                    <a:pt x="26" y="450"/>
                  </a:lnTo>
                  <a:lnTo>
                    <a:pt x="18" y="472"/>
                  </a:lnTo>
                  <a:lnTo>
                    <a:pt x="12" y="494"/>
                  </a:lnTo>
                  <a:lnTo>
                    <a:pt x="8" y="516"/>
                  </a:lnTo>
                  <a:lnTo>
                    <a:pt x="4" y="540"/>
                  </a:lnTo>
                  <a:lnTo>
                    <a:pt x="2" y="562"/>
                  </a:lnTo>
                  <a:lnTo>
                    <a:pt x="0" y="586"/>
                  </a:lnTo>
                  <a:lnTo>
                    <a:pt x="0" y="586"/>
                  </a:lnTo>
                  <a:lnTo>
                    <a:pt x="2" y="616"/>
                  </a:lnTo>
                  <a:lnTo>
                    <a:pt x="6" y="646"/>
                  </a:lnTo>
                  <a:lnTo>
                    <a:pt x="12" y="676"/>
                  </a:lnTo>
                  <a:lnTo>
                    <a:pt x="20" y="704"/>
                  </a:lnTo>
                  <a:lnTo>
                    <a:pt x="30" y="732"/>
                  </a:lnTo>
                  <a:lnTo>
                    <a:pt x="44" y="760"/>
                  </a:lnTo>
                  <a:lnTo>
                    <a:pt x="58" y="788"/>
                  </a:lnTo>
                  <a:lnTo>
                    <a:pt x="76" y="814"/>
                  </a:lnTo>
                  <a:lnTo>
                    <a:pt x="94" y="840"/>
                  </a:lnTo>
                  <a:lnTo>
                    <a:pt x="114" y="866"/>
                  </a:lnTo>
                  <a:lnTo>
                    <a:pt x="138" y="890"/>
                  </a:lnTo>
                  <a:lnTo>
                    <a:pt x="162" y="914"/>
                  </a:lnTo>
                  <a:lnTo>
                    <a:pt x="188" y="938"/>
                  </a:lnTo>
                  <a:lnTo>
                    <a:pt x="216" y="960"/>
                  </a:lnTo>
                  <a:lnTo>
                    <a:pt x="246" y="980"/>
                  </a:lnTo>
                  <a:lnTo>
                    <a:pt x="278" y="1002"/>
                  </a:lnTo>
                  <a:lnTo>
                    <a:pt x="310" y="1020"/>
                  </a:lnTo>
                  <a:lnTo>
                    <a:pt x="346" y="1038"/>
                  </a:lnTo>
                  <a:lnTo>
                    <a:pt x="380" y="1056"/>
                  </a:lnTo>
                  <a:lnTo>
                    <a:pt x="418" y="1072"/>
                  </a:lnTo>
                  <a:lnTo>
                    <a:pt x="456" y="1088"/>
                  </a:lnTo>
                  <a:lnTo>
                    <a:pt x="496" y="1102"/>
                  </a:lnTo>
                  <a:lnTo>
                    <a:pt x="536" y="1116"/>
                  </a:lnTo>
                  <a:lnTo>
                    <a:pt x="578" y="1126"/>
                  </a:lnTo>
                  <a:lnTo>
                    <a:pt x="622" y="1138"/>
                  </a:lnTo>
                  <a:lnTo>
                    <a:pt x="666" y="1146"/>
                  </a:lnTo>
                  <a:lnTo>
                    <a:pt x="710" y="1154"/>
                  </a:lnTo>
                  <a:lnTo>
                    <a:pt x="756" y="1160"/>
                  </a:lnTo>
                  <a:lnTo>
                    <a:pt x="804" y="1166"/>
                  </a:lnTo>
                  <a:lnTo>
                    <a:pt x="850" y="1170"/>
                  </a:lnTo>
                  <a:lnTo>
                    <a:pt x="898" y="1172"/>
                  </a:lnTo>
                  <a:lnTo>
                    <a:pt x="948" y="1172"/>
                  </a:lnTo>
                  <a:lnTo>
                    <a:pt x="948" y="1172"/>
                  </a:lnTo>
                  <a:lnTo>
                    <a:pt x="996" y="1172"/>
                  </a:lnTo>
                  <a:lnTo>
                    <a:pt x="1044" y="1170"/>
                  </a:lnTo>
                  <a:lnTo>
                    <a:pt x="1092" y="1166"/>
                  </a:lnTo>
                  <a:lnTo>
                    <a:pt x="1138" y="1160"/>
                  </a:lnTo>
                  <a:lnTo>
                    <a:pt x="1184" y="1154"/>
                  </a:lnTo>
                  <a:lnTo>
                    <a:pt x="1228" y="1146"/>
                  </a:lnTo>
                  <a:lnTo>
                    <a:pt x="1272" y="1138"/>
                  </a:lnTo>
                  <a:lnTo>
                    <a:pt x="1316" y="1126"/>
                  </a:lnTo>
                  <a:lnTo>
                    <a:pt x="1358" y="1116"/>
                  </a:lnTo>
                  <a:lnTo>
                    <a:pt x="1398" y="1102"/>
                  </a:lnTo>
                  <a:lnTo>
                    <a:pt x="1438" y="1088"/>
                  </a:lnTo>
                  <a:lnTo>
                    <a:pt x="1476" y="1072"/>
                  </a:lnTo>
                  <a:lnTo>
                    <a:pt x="1514" y="1056"/>
                  </a:lnTo>
                  <a:lnTo>
                    <a:pt x="1550" y="1038"/>
                  </a:lnTo>
                  <a:lnTo>
                    <a:pt x="1584" y="1020"/>
                  </a:lnTo>
                  <a:lnTo>
                    <a:pt x="1616" y="1002"/>
                  </a:lnTo>
                  <a:lnTo>
                    <a:pt x="1648" y="980"/>
                  </a:lnTo>
                  <a:lnTo>
                    <a:pt x="1678" y="960"/>
                  </a:lnTo>
                  <a:lnTo>
                    <a:pt x="1706" y="938"/>
                  </a:lnTo>
                  <a:lnTo>
                    <a:pt x="1732" y="914"/>
                  </a:lnTo>
                  <a:lnTo>
                    <a:pt x="1756" y="890"/>
                  </a:lnTo>
                  <a:lnTo>
                    <a:pt x="1780" y="866"/>
                  </a:lnTo>
                  <a:lnTo>
                    <a:pt x="1800" y="840"/>
                  </a:lnTo>
                  <a:lnTo>
                    <a:pt x="1820" y="814"/>
                  </a:lnTo>
                  <a:lnTo>
                    <a:pt x="1836" y="788"/>
                  </a:lnTo>
                  <a:lnTo>
                    <a:pt x="1852" y="760"/>
                  </a:lnTo>
                  <a:lnTo>
                    <a:pt x="1864" y="732"/>
                  </a:lnTo>
                  <a:lnTo>
                    <a:pt x="1874" y="704"/>
                  </a:lnTo>
                  <a:lnTo>
                    <a:pt x="1884" y="676"/>
                  </a:lnTo>
                  <a:lnTo>
                    <a:pt x="1890" y="646"/>
                  </a:lnTo>
                  <a:lnTo>
                    <a:pt x="1892" y="616"/>
                  </a:lnTo>
                  <a:lnTo>
                    <a:pt x="1894" y="586"/>
                  </a:lnTo>
                  <a:lnTo>
                    <a:pt x="1894" y="586"/>
                  </a:lnTo>
                  <a:lnTo>
                    <a:pt x="1892" y="556"/>
                  </a:lnTo>
                  <a:lnTo>
                    <a:pt x="1890" y="526"/>
                  </a:lnTo>
                  <a:lnTo>
                    <a:pt x="1884" y="496"/>
                  </a:lnTo>
                  <a:lnTo>
                    <a:pt x="1874" y="468"/>
                  </a:lnTo>
                  <a:lnTo>
                    <a:pt x="1864" y="440"/>
                  </a:lnTo>
                  <a:lnTo>
                    <a:pt x="1852" y="412"/>
                  </a:lnTo>
                  <a:lnTo>
                    <a:pt x="1836" y="384"/>
                  </a:lnTo>
                  <a:lnTo>
                    <a:pt x="1820" y="358"/>
                  </a:lnTo>
                  <a:lnTo>
                    <a:pt x="1800" y="332"/>
                  </a:lnTo>
                  <a:lnTo>
                    <a:pt x="1780" y="306"/>
                  </a:lnTo>
                  <a:lnTo>
                    <a:pt x="1756" y="282"/>
                  </a:lnTo>
                  <a:lnTo>
                    <a:pt x="1732" y="258"/>
                  </a:lnTo>
                  <a:lnTo>
                    <a:pt x="1706" y="236"/>
                  </a:lnTo>
                  <a:lnTo>
                    <a:pt x="1678" y="214"/>
                  </a:lnTo>
                  <a:lnTo>
                    <a:pt x="1648" y="192"/>
                  </a:lnTo>
                  <a:lnTo>
                    <a:pt x="1616" y="172"/>
                  </a:lnTo>
                  <a:lnTo>
                    <a:pt x="1584" y="152"/>
                  </a:lnTo>
                  <a:lnTo>
                    <a:pt x="1550" y="134"/>
                  </a:lnTo>
                  <a:lnTo>
                    <a:pt x="1514" y="116"/>
                  </a:lnTo>
                  <a:lnTo>
                    <a:pt x="1476" y="100"/>
                  </a:lnTo>
                  <a:lnTo>
                    <a:pt x="1438" y="84"/>
                  </a:lnTo>
                  <a:lnTo>
                    <a:pt x="1398" y="70"/>
                  </a:lnTo>
                  <a:lnTo>
                    <a:pt x="1358" y="58"/>
                  </a:lnTo>
                  <a:lnTo>
                    <a:pt x="1316" y="46"/>
                  </a:lnTo>
                  <a:lnTo>
                    <a:pt x="1272" y="36"/>
                  </a:lnTo>
                  <a:lnTo>
                    <a:pt x="1228" y="26"/>
                  </a:lnTo>
                  <a:lnTo>
                    <a:pt x="1184" y="18"/>
                  </a:lnTo>
                  <a:lnTo>
                    <a:pt x="1138" y="12"/>
                  </a:lnTo>
                  <a:lnTo>
                    <a:pt x="1092" y="6"/>
                  </a:lnTo>
                  <a:lnTo>
                    <a:pt x="1044" y="2"/>
                  </a:lnTo>
                  <a:lnTo>
                    <a:pt x="996" y="0"/>
                  </a:lnTo>
                  <a:lnTo>
                    <a:pt x="948" y="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8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165100" dist="63500" dir="5400000" sx="103000" sy="103000" algn="t" rotWithShape="0">
                <a:prstClr val="black">
                  <a:alpha val="40000"/>
                </a:prstClr>
              </a:outerShdw>
            </a:effectLst>
            <a:scene3d>
              <a:camera prst="perspectiveRelaxed">
                <a:rot lat="19605046" lon="18138247" rev="3919178"/>
              </a:camera>
              <a:lightRig rig="chilly" dir="t"/>
            </a:scene3d>
            <a:sp3d extrusionH="127000" contourW="12700" prstMaterial="dkEdge">
              <a:bevelT/>
              <a:extrusionClr>
                <a:schemeClr val="bg1">
                  <a:lumMod val="75000"/>
                </a:schemeClr>
              </a:extrusionClr>
              <a:contourClr>
                <a:schemeClr val="bg1">
                  <a:lumMod val="75000"/>
                </a:schemeClr>
              </a:contour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>
                <a:latin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048000" y="46482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>
              <a:off x="2795336" y="5053264"/>
              <a:ext cx="4267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837B15-D524-46EF-8875-5B9BCCF07D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D9F87CA-BDA2-483C-ABF2-2D2EFDE5BF74}"/>
              </a:ext>
            </a:extLst>
          </p:cNvPr>
          <p:cNvSpPr/>
          <p:nvPr/>
        </p:nvSpPr>
        <p:spPr>
          <a:xfrm>
            <a:off x="0" y="2662030"/>
            <a:ext cx="10199270" cy="2057400"/>
          </a:xfrm>
          <a:custGeom>
            <a:avLst/>
            <a:gdLst>
              <a:gd name="connsiteX0" fmla="*/ 0 w 10744200"/>
              <a:gd name="connsiteY0" fmla="*/ 0 h 1527172"/>
              <a:gd name="connsiteX1" fmla="*/ 10744200 w 10744200"/>
              <a:gd name="connsiteY1" fmla="*/ 0 h 1527172"/>
              <a:gd name="connsiteX2" fmla="*/ 10744200 w 10744200"/>
              <a:gd name="connsiteY2" fmla="*/ 1527172 h 1527172"/>
              <a:gd name="connsiteX3" fmla="*/ 0 w 10744200"/>
              <a:gd name="connsiteY3" fmla="*/ 1527172 h 1527172"/>
              <a:gd name="connsiteX4" fmla="*/ 0 w 10744200"/>
              <a:gd name="connsiteY4" fmla="*/ 0 h 1527172"/>
              <a:gd name="connsiteX0" fmla="*/ 0 w 10744200"/>
              <a:gd name="connsiteY0" fmla="*/ 0 h 1527172"/>
              <a:gd name="connsiteX1" fmla="*/ 10744200 w 10744200"/>
              <a:gd name="connsiteY1" fmla="*/ 0 h 1527172"/>
              <a:gd name="connsiteX2" fmla="*/ 10744200 w 10744200"/>
              <a:gd name="connsiteY2" fmla="*/ 1527172 h 1527172"/>
              <a:gd name="connsiteX3" fmla="*/ 9919252 w 10744200"/>
              <a:gd name="connsiteY3" fmla="*/ 1517233 h 1527172"/>
              <a:gd name="connsiteX4" fmla="*/ 0 w 10744200"/>
              <a:gd name="connsiteY4" fmla="*/ 1527172 h 1527172"/>
              <a:gd name="connsiteX5" fmla="*/ 0 w 10744200"/>
              <a:gd name="connsiteY5" fmla="*/ 0 h 1527172"/>
              <a:gd name="connsiteX0" fmla="*/ 0 w 10744200"/>
              <a:gd name="connsiteY0" fmla="*/ 0 h 1527172"/>
              <a:gd name="connsiteX1" fmla="*/ 10744200 w 10744200"/>
              <a:gd name="connsiteY1" fmla="*/ 0 h 1527172"/>
              <a:gd name="connsiteX2" fmla="*/ 9919252 w 10744200"/>
              <a:gd name="connsiteY2" fmla="*/ 1517233 h 1527172"/>
              <a:gd name="connsiteX3" fmla="*/ 0 w 10744200"/>
              <a:gd name="connsiteY3" fmla="*/ 1527172 h 1527172"/>
              <a:gd name="connsiteX4" fmla="*/ 0 w 10744200"/>
              <a:gd name="connsiteY4" fmla="*/ 0 h 1527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4200" h="1527172">
                <a:moveTo>
                  <a:pt x="0" y="0"/>
                </a:moveTo>
                <a:lnTo>
                  <a:pt x="10744200" y="0"/>
                </a:lnTo>
                <a:lnTo>
                  <a:pt x="9919252" y="1517233"/>
                </a:lnTo>
                <a:lnTo>
                  <a:pt x="0" y="152717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0C4B5A-30D8-4590-BCE4-6FA37B4AC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9400" y="2782252"/>
            <a:ext cx="7669630" cy="147002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Your Presentation Title Here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589D33B-6F97-4A8D-91C5-C078CC9A7E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71800" y="3886200"/>
            <a:ext cx="5486400" cy="5334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Name of Presenter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D05A24F-B59A-4F0F-A690-6B44D193AC6E}"/>
              </a:ext>
            </a:extLst>
          </p:cNvPr>
          <p:cNvSpPr/>
          <p:nvPr/>
        </p:nvSpPr>
        <p:spPr>
          <a:xfrm>
            <a:off x="9230704" y="2676244"/>
            <a:ext cx="968567" cy="2028972"/>
          </a:xfrm>
          <a:custGeom>
            <a:avLst/>
            <a:gdLst>
              <a:gd name="connsiteX0" fmla="*/ 777346 w 968567"/>
              <a:gd name="connsiteY0" fmla="*/ 0 h 2028972"/>
              <a:gd name="connsiteX1" fmla="*/ 968567 w 968567"/>
              <a:gd name="connsiteY1" fmla="*/ 0 h 2028972"/>
              <a:gd name="connsiteX2" fmla="*/ 191221 w 968567"/>
              <a:gd name="connsiteY2" fmla="*/ 2028972 h 2028972"/>
              <a:gd name="connsiteX3" fmla="*/ 0 w 968567"/>
              <a:gd name="connsiteY3" fmla="*/ 2028972 h 202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8567" h="2028972">
                <a:moveTo>
                  <a:pt x="777346" y="0"/>
                </a:moveTo>
                <a:lnTo>
                  <a:pt x="968567" y="0"/>
                </a:lnTo>
                <a:lnTo>
                  <a:pt x="191221" y="2028972"/>
                </a:lnTo>
                <a:lnTo>
                  <a:pt x="0" y="202897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986935-128D-45B0-8F70-117F6ED799F7}"/>
              </a:ext>
            </a:extLst>
          </p:cNvPr>
          <p:cNvSpPr/>
          <p:nvPr/>
        </p:nvSpPr>
        <p:spPr>
          <a:xfrm>
            <a:off x="-6626" y="2667719"/>
            <a:ext cx="2198270" cy="2046023"/>
          </a:xfrm>
          <a:custGeom>
            <a:avLst/>
            <a:gdLst>
              <a:gd name="connsiteX0" fmla="*/ 0 w 2198270"/>
              <a:gd name="connsiteY0" fmla="*/ 0 h 2273359"/>
              <a:gd name="connsiteX1" fmla="*/ 2198270 w 2198270"/>
              <a:gd name="connsiteY1" fmla="*/ 0 h 2273359"/>
              <a:gd name="connsiteX2" fmla="*/ 1415162 w 2198270"/>
              <a:gd name="connsiteY2" fmla="*/ 2271123 h 2273359"/>
              <a:gd name="connsiteX3" fmla="*/ 0 w 2198270"/>
              <a:gd name="connsiteY3" fmla="*/ 2273359 h 2273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8270" h="2273359">
                <a:moveTo>
                  <a:pt x="0" y="0"/>
                </a:moveTo>
                <a:lnTo>
                  <a:pt x="2198270" y="0"/>
                </a:lnTo>
                <a:lnTo>
                  <a:pt x="1415162" y="2271123"/>
                </a:lnTo>
                <a:lnTo>
                  <a:pt x="0" y="2273359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E8BB4B3-62C9-4001-BC8D-7879018EF707}"/>
              </a:ext>
            </a:extLst>
          </p:cNvPr>
          <p:cNvSpPr/>
          <p:nvPr/>
        </p:nvSpPr>
        <p:spPr>
          <a:xfrm>
            <a:off x="1460452" y="2675849"/>
            <a:ext cx="968870" cy="2029763"/>
          </a:xfrm>
          <a:custGeom>
            <a:avLst/>
            <a:gdLst>
              <a:gd name="connsiteX0" fmla="*/ 777649 w 968870"/>
              <a:gd name="connsiteY0" fmla="*/ 0 h 2029763"/>
              <a:gd name="connsiteX1" fmla="*/ 968870 w 968870"/>
              <a:gd name="connsiteY1" fmla="*/ 0 h 2029763"/>
              <a:gd name="connsiteX2" fmla="*/ 191221 w 968870"/>
              <a:gd name="connsiteY2" fmla="*/ 2029763 h 2029763"/>
              <a:gd name="connsiteX3" fmla="*/ 0 w 968870"/>
              <a:gd name="connsiteY3" fmla="*/ 2029763 h 2029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8870" h="2029763">
                <a:moveTo>
                  <a:pt x="777649" y="0"/>
                </a:moveTo>
                <a:lnTo>
                  <a:pt x="968870" y="0"/>
                </a:lnTo>
                <a:lnTo>
                  <a:pt x="191221" y="2029763"/>
                </a:lnTo>
                <a:lnTo>
                  <a:pt x="0" y="20297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805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/>
      <p:bldP spid="5" grpId="0" build="p"/>
      <p:bldP spid="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5 Point Strategy Agenda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79870" y="2094326"/>
            <a:ext cx="4197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noProof="0" dirty="0">
                <a:solidFill>
                  <a:prstClr val="black"/>
                </a:solidFill>
                <a:latin typeface="Calibri"/>
              </a:rPr>
              <a:t>You can replace this text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979870" y="2913476"/>
            <a:ext cx="4197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</a:rPr>
              <a:t>You can replace this text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79870" y="3732626"/>
            <a:ext cx="419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</a:rPr>
              <a:t>You can replace this text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979870" y="4551776"/>
            <a:ext cx="419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</a:rPr>
              <a:t>You can replace this text</a:t>
            </a:r>
          </a:p>
        </p:txBody>
      </p:sp>
      <p:pic>
        <p:nvPicPr>
          <p:cNvPr id="16" name="Picture 15" descr="chess button 2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74" y="5213446"/>
            <a:ext cx="664465" cy="588265"/>
          </a:xfrm>
          <a:prstGeom prst="rect">
            <a:avLst/>
          </a:prstGeom>
        </p:spPr>
      </p:pic>
      <p:pic>
        <p:nvPicPr>
          <p:cNvPr id="17" name="Picture 16" descr="chess button 6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74" y="4413346"/>
            <a:ext cx="664465" cy="588265"/>
          </a:xfrm>
          <a:prstGeom prst="rect">
            <a:avLst/>
          </a:prstGeom>
        </p:spPr>
      </p:pic>
      <p:pic>
        <p:nvPicPr>
          <p:cNvPr id="18" name="Picture 17" descr="chess button 5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74" y="3613246"/>
            <a:ext cx="664465" cy="588265"/>
          </a:xfrm>
          <a:prstGeom prst="rect">
            <a:avLst/>
          </a:prstGeom>
        </p:spPr>
      </p:pic>
      <p:pic>
        <p:nvPicPr>
          <p:cNvPr id="19" name="Picture 18" descr="chess button 4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74" y="2813146"/>
            <a:ext cx="664465" cy="588265"/>
          </a:xfrm>
          <a:prstGeom prst="rect">
            <a:avLst/>
          </a:prstGeom>
        </p:spPr>
      </p:pic>
      <p:pic>
        <p:nvPicPr>
          <p:cNvPr id="20" name="Picture 19" descr="chess button 3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674" y="2013046"/>
            <a:ext cx="664465" cy="58826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979870" y="5370926"/>
            <a:ext cx="4197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dirty="0">
                <a:solidFill>
                  <a:prstClr val="black"/>
                </a:solidFill>
              </a:rPr>
              <a:t>You can replace this text</a:t>
            </a:r>
          </a:p>
        </p:txBody>
      </p:sp>
      <p:cxnSp>
        <p:nvCxnSpPr>
          <p:cNvPr id="23" name="Straight Connector 22"/>
          <p:cNvCxnSpPr>
            <a:cxnSpLocks/>
          </p:cNvCxnSpPr>
          <p:nvPr/>
        </p:nvCxnSpPr>
        <p:spPr>
          <a:xfrm>
            <a:off x="4648200" y="2493993"/>
            <a:ext cx="36576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4648200" y="3313143"/>
            <a:ext cx="36576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cxnSpLocks/>
          </p:cNvCxnSpPr>
          <p:nvPr/>
        </p:nvCxnSpPr>
        <p:spPr>
          <a:xfrm>
            <a:off x="4648200" y="4132293"/>
            <a:ext cx="36576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/>
          </p:cNvCxnSpPr>
          <p:nvPr/>
        </p:nvCxnSpPr>
        <p:spPr>
          <a:xfrm>
            <a:off x="4648200" y="4951443"/>
            <a:ext cx="36576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>
            <a:off x="4648200" y="5770593"/>
            <a:ext cx="3657600" cy="1588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02878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1" grpId="0"/>
      <p:bldP spid="36" grpId="0"/>
      <p:bldP spid="41" grpId="0"/>
      <p:bldP spid="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Agenda Items with Icons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6C5F928-736A-4028-804C-74D26B597E12}"/>
              </a:ext>
            </a:extLst>
          </p:cNvPr>
          <p:cNvGrpSpPr/>
          <p:nvPr/>
        </p:nvGrpSpPr>
        <p:grpSpPr>
          <a:xfrm>
            <a:off x="1600200" y="1319293"/>
            <a:ext cx="7162800" cy="925194"/>
            <a:chOff x="1447802" y="1360806"/>
            <a:chExt cx="7162800" cy="925194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1447802" y="1360806"/>
              <a:ext cx="7162800" cy="9144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71450" prst="ribl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95878" y="1614660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889760" y="1371600"/>
              <a:ext cx="1005840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5BD684D-6691-4CC1-ACE0-0DA214AC2CBB}"/>
              </a:ext>
            </a:extLst>
          </p:cNvPr>
          <p:cNvGrpSpPr/>
          <p:nvPr/>
        </p:nvGrpSpPr>
        <p:grpSpPr>
          <a:xfrm>
            <a:off x="2362198" y="3478969"/>
            <a:ext cx="7162800" cy="917656"/>
            <a:chOff x="1447800" y="3522328"/>
            <a:chExt cx="7162800" cy="917656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1447800" y="3522328"/>
              <a:ext cx="7162800" cy="9144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71450" prst="ribl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995878" y="3776250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889760" y="3525584"/>
              <a:ext cx="1005840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03A5681-A154-4657-ABC4-AD292DE6078C}"/>
              </a:ext>
            </a:extLst>
          </p:cNvPr>
          <p:cNvGrpSpPr/>
          <p:nvPr/>
        </p:nvGrpSpPr>
        <p:grpSpPr>
          <a:xfrm>
            <a:off x="1987708" y="2374546"/>
            <a:ext cx="7162800" cy="918476"/>
            <a:chOff x="1447802" y="2417197"/>
            <a:chExt cx="7162800" cy="918476"/>
          </a:xfrm>
        </p:grpSpPr>
        <p:sp>
          <p:nvSpPr>
            <p:cNvPr id="4" name="Rectangle: Rounded Corners 3"/>
            <p:cNvSpPr/>
            <p:nvPr/>
          </p:nvSpPr>
          <p:spPr>
            <a:xfrm>
              <a:off x="1447802" y="2421273"/>
              <a:ext cx="7162800" cy="9144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71450" prst="ribl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95878" y="2695455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9760" y="2417197"/>
              <a:ext cx="1005840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D400996-4312-4A8F-BFDB-0B9C311BB776}"/>
              </a:ext>
            </a:extLst>
          </p:cNvPr>
          <p:cNvGrpSpPr/>
          <p:nvPr/>
        </p:nvGrpSpPr>
        <p:grpSpPr>
          <a:xfrm>
            <a:off x="3124200" y="5651272"/>
            <a:ext cx="7162798" cy="917656"/>
            <a:chOff x="1447800" y="5683987"/>
            <a:chExt cx="7162798" cy="91765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A3A857B-71C0-4DC7-AE99-DFFDD7DF4392}"/>
                </a:ext>
              </a:extLst>
            </p:cNvPr>
            <p:cNvSpPr/>
            <p:nvPr/>
          </p:nvSpPr>
          <p:spPr>
            <a:xfrm>
              <a:off x="1447800" y="5683987"/>
              <a:ext cx="7162798" cy="9144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71450" prst="ribl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9B674E-6C43-4D3F-856B-3A54F86BC38C}"/>
                </a:ext>
              </a:extLst>
            </p:cNvPr>
            <p:cNvSpPr txBox="1"/>
            <p:nvPr/>
          </p:nvSpPr>
          <p:spPr>
            <a:xfrm>
              <a:off x="2995878" y="5937841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D256EFD-AC04-41F3-BF74-AF6ABF2E5815}"/>
                </a:ext>
              </a:extLst>
            </p:cNvPr>
            <p:cNvSpPr/>
            <p:nvPr/>
          </p:nvSpPr>
          <p:spPr>
            <a:xfrm>
              <a:off x="1889760" y="5687243"/>
              <a:ext cx="1005840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83E4087-8951-40B1-83B9-A62232FA7931}"/>
              </a:ext>
            </a:extLst>
          </p:cNvPr>
          <p:cNvGrpSpPr/>
          <p:nvPr/>
        </p:nvGrpSpPr>
        <p:grpSpPr>
          <a:xfrm>
            <a:off x="2667000" y="4561454"/>
            <a:ext cx="7162798" cy="918476"/>
            <a:chOff x="1447802" y="4578856"/>
            <a:chExt cx="7162798" cy="918476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EB49E485-244A-4F30-9770-1F1CA45FA3F9}"/>
                </a:ext>
              </a:extLst>
            </p:cNvPr>
            <p:cNvSpPr/>
            <p:nvPr/>
          </p:nvSpPr>
          <p:spPr>
            <a:xfrm>
              <a:off x="1447802" y="4582932"/>
              <a:ext cx="7162798" cy="9144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71450" prst="ribl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44EF437-1DE2-4029-8CF6-69821FF3DE2D}"/>
                </a:ext>
              </a:extLst>
            </p:cNvPr>
            <p:cNvSpPr txBox="1"/>
            <p:nvPr/>
          </p:nvSpPr>
          <p:spPr>
            <a:xfrm>
              <a:off x="2995878" y="4857045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9072F04-B72E-4E8C-87E3-CAEFD3AB5054}"/>
                </a:ext>
              </a:extLst>
            </p:cNvPr>
            <p:cNvSpPr/>
            <p:nvPr/>
          </p:nvSpPr>
          <p:spPr>
            <a:xfrm>
              <a:off x="1889760" y="4578856"/>
              <a:ext cx="1005840" cy="914400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89000"/>
                  </a:schemeClr>
                </a:gs>
                <a:gs pos="23000">
                  <a:schemeClr val="accent2">
                    <a:lumMod val="89000"/>
                  </a:schemeClr>
                </a:gs>
                <a:gs pos="69000">
                  <a:schemeClr val="accent2">
                    <a:lumMod val="75000"/>
                  </a:schemeClr>
                </a:gs>
                <a:gs pos="97000">
                  <a:schemeClr val="accent2">
                    <a:lumMod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9E899561-E02C-4D3C-8B5C-1A42D9F030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67192" y="1399617"/>
            <a:ext cx="748983" cy="748983"/>
          </a:xfrm>
          <a:prstGeom prst="rect">
            <a:avLst/>
          </a:prstGeom>
        </p:spPr>
      </p:pic>
      <p:pic>
        <p:nvPicPr>
          <p:cNvPr id="17" name="Graphic 16" descr="Research">
            <a:extLst>
              <a:ext uri="{FF2B5EF4-FFF2-40B4-BE49-F238E27FC236}">
                <a16:creationId xmlns:a16="http://schemas.microsoft.com/office/drawing/2014/main" id="{7EE4BDB1-1CD7-46BD-B15D-3E4DBAF29F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4700" y="2444076"/>
            <a:ext cx="748983" cy="748983"/>
          </a:xfrm>
          <a:prstGeom prst="rect">
            <a:avLst/>
          </a:prstGeom>
        </p:spPr>
      </p:pic>
      <p:pic>
        <p:nvPicPr>
          <p:cNvPr id="29" name="Graphic 28" descr="Stopwatch">
            <a:extLst>
              <a:ext uri="{FF2B5EF4-FFF2-40B4-BE49-F238E27FC236}">
                <a16:creationId xmlns:a16="http://schemas.microsoft.com/office/drawing/2014/main" id="{AC29C239-97FA-4734-95A5-840A1E9670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9192" y="3551755"/>
            <a:ext cx="748983" cy="748983"/>
          </a:xfrm>
          <a:prstGeom prst="rect">
            <a:avLst/>
          </a:prstGeom>
        </p:spPr>
      </p:pic>
      <p:pic>
        <p:nvPicPr>
          <p:cNvPr id="31" name="Graphic 30" descr="Head with gears">
            <a:extLst>
              <a:ext uri="{FF2B5EF4-FFF2-40B4-BE49-F238E27FC236}">
                <a16:creationId xmlns:a16="http://schemas.microsoft.com/office/drawing/2014/main" id="{7DA8C32E-1B20-4F8C-87D0-AD3CE78304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33992" y="4630984"/>
            <a:ext cx="748983" cy="748983"/>
          </a:xfrm>
          <a:prstGeom prst="rect">
            <a:avLst/>
          </a:prstGeom>
        </p:spPr>
      </p:pic>
      <p:pic>
        <p:nvPicPr>
          <p:cNvPr id="33" name="Graphic 32" descr="Statistics">
            <a:extLst>
              <a:ext uri="{FF2B5EF4-FFF2-40B4-BE49-F238E27FC236}">
                <a16:creationId xmlns:a16="http://schemas.microsoft.com/office/drawing/2014/main" id="{7AFCC1D4-97CF-4846-999F-AE9CF125D34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91194" y="5724058"/>
            <a:ext cx="748983" cy="74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2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Agenda Points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4111960" y="1723575"/>
            <a:ext cx="3899201" cy="4317145"/>
            <a:chOff x="2469999" y="1600627"/>
            <a:chExt cx="3899201" cy="4317145"/>
          </a:xfrm>
        </p:grpSpPr>
        <p:sp>
          <p:nvSpPr>
            <p:cNvPr id="20" name="Freeform 19"/>
            <p:cNvSpPr/>
            <p:nvPr/>
          </p:nvSpPr>
          <p:spPr>
            <a:xfrm>
              <a:off x="3222029" y="2561629"/>
              <a:ext cx="2395140" cy="2395140"/>
            </a:xfrm>
            <a:custGeom>
              <a:avLst/>
              <a:gdLst>
                <a:gd name="connsiteX0" fmla="*/ 0 w 2395140"/>
                <a:gd name="connsiteY0" fmla="*/ 1197570 h 2395140"/>
                <a:gd name="connsiteX1" fmla="*/ 1197570 w 2395140"/>
                <a:gd name="connsiteY1" fmla="*/ 0 h 2395140"/>
                <a:gd name="connsiteX2" fmla="*/ 2395140 w 2395140"/>
                <a:gd name="connsiteY2" fmla="*/ 1197570 h 2395140"/>
                <a:gd name="connsiteX3" fmla="*/ 1197570 w 2395140"/>
                <a:gd name="connsiteY3" fmla="*/ 2395140 h 2395140"/>
                <a:gd name="connsiteX4" fmla="*/ 0 w 2395140"/>
                <a:gd name="connsiteY4" fmla="*/ 1197570 h 239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5140" h="2395140">
                  <a:moveTo>
                    <a:pt x="0" y="1197570"/>
                  </a:moveTo>
                  <a:cubicBezTo>
                    <a:pt x="0" y="536170"/>
                    <a:pt x="536170" y="0"/>
                    <a:pt x="1197570" y="0"/>
                  </a:cubicBezTo>
                  <a:cubicBezTo>
                    <a:pt x="1858970" y="0"/>
                    <a:pt x="2395140" y="536170"/>
                    <a:pt x="2395140" y="1197570"/>
                  </a:cubicBezTo>
                  <a:cubicBezTo>
                    <a:pt x="2395140" y="1858970"/>
                    <a:pt x="1858970" y="2395140"/>
                    <a:pt x="1197570" y="2395140"/>
                  </a:cubicBezTo>
                  <a:cubicBezTo>
                    <a:pt x="536170" y="2395140"/>
                    <a:pt x="0" y="1858970"/>
                    <a:pt x="0" y="1197570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3310" tIns="433310" rIns="433310" bIns="43331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dirty="0"/>
                <a:t> </a:t>
              </a:r>
            </a:p>
          </p:txBody>
        </p:sp>
        <p:sp>
          <p:nvSpPr>
            <p:cNvPr id="21" name="Freeform 20"/>
            <p:cNvSpPr/>
            <p:nvPr/>
          </p:nvSpPr>
          <p:spPr>
            <a:xfrm rot="19080000">
              <a:off x="3820814" y="1600627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50" tIns="240149" rIns="240150" bIns="24015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dirty="0"/>
                <a:t> </a:t>
              </a:r>
            </a:p>
          </p:txBody>
        </p:sp>
        <p:sp>
          <p:nvSpPr>
            <p:cNvPr id="22" name="Freeform 21"/>
            <p:cNvSpPr/>
            <p:nvPr/>
          </p:nvSpPr>
          <p:spPr>
            <a:xfrm rot="900000">
              <a:off x="5171630" y="2380521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50" tIns="240149" rIns="240149" bIns="240149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dirty="0"/>
                <a:t> </a:t>
              </a:r>
            </a:p>
          </p:txBody>
        </p:sp>
        <p:sp>
          <p:nvSpPr>
            <p:cNvPr id="23" name="Freeform 22"/>
            <p:cNvSpPr/>
            <p:nvPr/>
          </p:nvSpPr>
          <p:spPr>
            <a:xfrm rot="4560000">
              <a:off x="5171630" y="3940308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50" tIns="240150" rIns="240150" bIns="240149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dirty="0"/>
                <a:t> </a:t>
              </a:r>
            </a:p>
          </p:txBody>
        </p:sp>
        <p:sp>
          <p:nvSpPr>
            <p:cNvPr id="24" name="Freeform 23"/>
            <p:cNvSpPr/>
            <p:nvPr/>
          </p:nvSpPr>
          <p:spPr>
            <a:xfrm rot="8220000">
              <a:off x="3820814" y="4720202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49" tIns="240150" rIns="240150" bIns="24015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100" dirty="0"/>
                <a:t> </a:t>
              </a:r>
            </a:p>
          </p:txBody>
        </p:sp>
        <p:sp>
          <p:nvSpPr>
            <p:cNvPr id="25" name="Freeform 24"/>
            <p:cNvSpPr/>
            <p:nvPr/>
          </p:nvSpPr>
          <p:spPr>
            <a:xfrm rot="11040000">
              <a:off x="2469999" y="3940308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49" tIns="240149" rIns="240150" bIns="240149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100" dirty="0"/>
            </a:p>
          </p:txBody>
        </p:sp>
        <p:sp>
          <p:nvSpPr>
            <p:cNvPr id="26" name="Freeform 25"/>
            <p:cNvSpPr/>
            <p:nvPr/>
          </p:nvSpPr>
          <p:spPr>
            <a:xfrm rot="15900000">
              <a:off x="2469999" y="2380521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49" tIns="240150" rIns="240150" bIns="240149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1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780479" y="1903499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46308" y="2663702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46308" y="4287719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80479" y="5080918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85161" y="4255348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43212" y="2668522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6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39637" y="1622009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18958" y="2951515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18958" y="444001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96829" y="571500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080405" y="471595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80405" y="265933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360907" y="3539652"/>
            <a:ext cx="136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8156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Agenda Points</a:t>
            </a:r>
          </a:p>
        </p:txBody>
      </p:sp>
      <p:grpSp>
        <p:nvGrpSpPr>
          <p:cNvPr id="3" name="Group 19"/>
          <p:cNvGrpSpPr/>
          <p:nvPr/>
        </p:nvGrpSpPr>
        <p:grpSpPr>
          <a:xfrm>
            <a:off x="3827704" y="1716569"/>
            <a:ext cx="4315306" cy="4237667"/>
            <a:chOff x="2261946" y="1640366"/>
            <a:chExt cx="4315306" cy="4237667"/>
          </a:xfrm>
        </p:grpSpPr>
        <p:sp>
          <p:nvSpPr>
            <p:cNvPr id="21" name="Freeform 20"/>
            <p:cNvSpPr/>
            <p:nvPr/>
          </p:nvSpPr>
          <p:spPr>
            <a:xfrm>
              <a:off x="3200945" y="2619183"/>
              <a:ext cx="2437308" cy="2437308"/>
            </a:xfrm>
            <a:custGeom>
              <a:avLst/>
              <a:gdLst>
                <a:gd name="connsiteX0" fmla="*/ 0 w 2437308"/>
                <a:gd name="connsiteY0" fmla="*/ 1218654 h 2437308"/>
                <a:gd name="connsiteX1" fmla="*/ 1218654 w 2437308"/>
                <a:gd name="connsiteY1" fmla="*/ 0 h 2437308"/>
                <a:gd name="connsiteX2" fmla="*/ 2437308 w 2437308"/>
                <a:gd name="connsiteY2" fmla="*/ 1218654 h 2437308"/>
                <a:gd name="connsiteX3" fmla="*/ 1218654 w 2437308"/>
                <a:gd name="connsiteY3" fmla="*/ 2437308 h 2437308"/>
                <a:gd name="connsiteX4" fmla="*/ 0 w 2437308"/>
                <a:gd name="connsiteY4" fmla="*/ 1218654 h 2437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37308" h="2437308">
                  <a:moveTo>
                    <a:pt x="0" y="1218654"/>
                  </a:moveTo>
                  <a:cubicBezTo>
                    <a:pt x="0" y="545610"/>
                    <a:pt x="545610" y="0"/>
                    <a:pt x="1218654" y="0"/>
                  </a:cubicBezTo>
                  <a:cubicBezTo>
                    <a:pt x="1891698" y="0"/>
                    <a:pt x="2437308" y="545610"/>
                    <a:pt x="2437308" y="1218654"/>
                  </a:cubicBezTo>
                  <a:cubicBezTo>
                    <a:pt x="2437308" y="1891698"/>
                    <a:pt x="1891698" y="2437308"/>
                    <a:pt x="1218654" y="2437308"/>
                  </a:cubicBezTo>
                  <a:cubicBezTo>
                    <a:pt x="545610" y="2437308"/>
                    <a:pt x="0" y="1891698"/>
                    <a:pt x="0" y="1218654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9485" tIns="439485" rIns="439485" bIns="439485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dirty="0"/>
                <a:t> </a:t>
              </a:r>
            </a:p>
          </p:txBody>
        </p:sp>
        <p:sp>
          <p:nvSpPr>
            <p:cNvPr id="22" name="Freeform 21"/>
            <p:cNvSpPr/>
            <p:nvPr/>
          </p:nvSpPr>
          <p:spPr>
            <a:xfrm rot="18840000">
              <a:off x="3810272" y="1640366"/>
              <a:ext cx="1218654" cy="1218654"/>
            </a:xfrm>
            <a:custGeom>
              <a:avLst/>
              <a:gdLst>
                <a:gd name="connsiteX0" fmla="*/ 0 w 1218654"/>
                <a:gd name="connsiteY0" fmla="*/ 609327 h 1218654"/>
                <a:gd name="connsiteX1" fmla="*/ 609327 w 1218654"/>
                <a:gd name="connsiteY1" fmla="*/ 0 h 1218654"/>
                <a:gd name="connsiteX2" fmla="*/ 1218654 w 1218654"/>
                <a:gd name="connsiteY2" fmla="*/ 0 h 1218654"/>
                <a:gd name="connsiteX3" fmla="*/ 1218654 w 1218654"/>
                <a:gd name="connsiteY3" fmla="*/ 609327 h 1218654"/>
                <a:gd name="connsiteX4" fmla="*/ 609327 w 1218654"/>
                <a:gd name="connsiteY4" fmla="*/ 1218654 h 1218654"/>
                <a:gd name="connsiteX5" fmla="*/ 0 w 1218654"/>
                <a:gd name="connsiteY5" fmla="*/ 609327 h 121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4" h="1218654">
                  <a:moveTo>
                    <a:pt x="0" y="609327"/>
                  </a:moveTo>
                  <a:cubicBezTo>
                    <a:pt x="0" y="272805"/>
                    <a:pt x="272805" y="0"/>
                    <a:pt x="609327" y="0"/>
                  </a:cubicBezTo>
                  <a:lnTo>
                    <a:pt x="1218654" y="0"/>
                  </a:lnTo>
                  <a:lnTo>
                    <a:pt x="1218654" y="609327"/>
                  </a:lnTo>
                  <a:cubicBezTo>
                    <a:pt x="1218654" y="945849"/>
                    <a:pt x="945849" y="1218654"/>
                    <a:pt x="609327" y="1218654"/>
                  </a:cubicBezTo>
                  <a:cubicBezTo>
                    <a:pt x="272805" y="1218654"/>
                    <a:pt x="0" y="945849"/>
                    <a:pt x="0" y="609327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4508" tIns="244507" rIns="244507" bIns="244508" numCol="1" spcCol="1270" anchor="ctr" anchorCtr="0">
              <a:noAutofit/>
            </a:bodyPr>
            <a:lstStyle/>
            <a:p>
              <a:pPr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200" dirty="0"/>
                <a:t> </a:t>
              </a:r>
            </a:p>
          </p:txBody>
        </p:sp>
        <p:sp>
          <p:nvSpPr>
            <p:cNvPr id="23" name="Freeform 22"/>
            <p:cNvSpPr/>
            <p:nvPr/>
          </p:nvSpPr>
          <p:spPr>
            <a:xfrm>
              <a:off x="5051933" y="2238319"/>
              <a:ext cx="1218654" cy="1218654"/>
            </a:xfrm>
            <a:custGeom>
              <a:avLst/>
              <a:gdLst>
                <a:gd name="connsiteX0" fmla="*/ 0 w 1218654"/>
                <a:gd name="connsiteY0" fmla="*/ 609327 h 1218654"/>
                <a:gd name="connsiteX1" fmla="*/ 609327 w 1218654"/>
                <a:gd name="connsiteY1" fmla="*/ 0 h 1218654"/>
                <a:gd name="connsiteX2" fmla="*/ 1218654 w 1218654"/>
                <a:gd name="connsiteY2" fmla="*/ 0 h 1218654"/>
                <a:gd name="connsiteX3" fmla="*/ 1218654 w 1218654"/>
                <a:gd name="connsiteY3" fmla="*/ 609327 h 1218654"/>
                <a:gd name="connsiteX4" fmla="*/ 609327 w 1218654"/>
                <a:gd name="connsiteY4" fmla="*/ 1218654 h 1218654"/>
                <a:gd name="connsiteX5" fmla="*/ 0 w 1218654"/>
                <a:gd name="connsiteY5" fmla="*/ 609327 h 121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4" h="1218654">
                  <a:moveTo>
                    <a:pt x="0" y="609327"/>
                  </a:moveTo>
                  <a:cubicBezTo>
                    <a:pt x="0" y="272805"/>
                    <a:pt x="272805" y="0"/>
                    <a:pt x="609327" y="0"/>
                  </a:cubicBezTo>
                  <a:lnTo>
                    <a:pt x="1218654" y="0"/>
                  </a:lnTo>
                  <a:lnTo>
                    <a:pt x="1218654" y="609327"/>
                  </a:lnTo>
                  <a:cubicBezTo>
                    <a:pt x="1218654" y="945849"/>
                    <a:pt x="945849" y="1218654"/>
                    <a:pt x="609327" y="1218654"/>
                  </a:cubicBezTo>
                  <a:cubicBezTo>
                    <a:pt x="272805" y="1218654"/>
                    <a:pt x="0" y="945849"/>
                    <a:pt x="0" y="609327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4508" tIns="244508" rIns="244508" bIns="244508" numCol="1" spcCol="1270" anchor="ctr" anchorCtr="0">
              <a:noAutofit/>
            </a:bodyPr>
            <a:lstStyle/>
            <a:p>
              <a:pPr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200" dirty="0"/>
                <a:t> </a:t>
              </a:r>
            </a:p>
          </p:txBody>
        </p:sp>
        <p:sp>
          <p:nvSpPr>
            <p:cNvPr id="24" name="Freeform 23"/>
            <p:cNvSpPr/>
            <p:nvPr/>
          </p:nvSpPr>
          <p:spPr>
            <a:xfrm rot="3240000">
              <a:off x="5358598" y="3581905"/>
              <a:ext cx="1218654" cy="1218654"/>
            </a:xfrm>
            <a:custGeom>
              <a:avLst/>
              <a:gdLst>
                <a:gd name="connsiteX0" fmla="*/ 0 w 1218654"/>
                <a:gd name="connsiteY0" fmla="*/ 609327 h 1218654"/>
                <a:gd name="connsiteX1" fmla="*/ 609327 w 1218654"/>
                <a:gd name="connsiteY1" fmla="*/ 0 h 1218654"/>
                <a:gd name="connsiteX2" fmla="*/ 1218654 w 1218654"/>
                <a:gd name="connsiteY2" fmla="*/ 0 h 1218654"/>
                <a:gd name="connsiteX3" fmla="*/ 1218654 w 1218654"/>
                <a:gd name="connsiteY3" fmla="*/ 609327 h 1218654"/>
                <a:gd name="connsiteX4" fmla="*/ 609327 w 1218654"/>
                <a:gd name="connsiteY4" fmla="*/ 1218654 h 1218654"/>
                <a:gd name="connsiteX5" fmla="*/ 0 w 1218654"/>
                <a:gd name="connsiteY5" fmla="*/ 609327 h 121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4" h="1218654">
                  <a:moveTo>
                    <a:pt x="0" y="609327"/>
                  </a:moveTo>
                  <a:cubicBezTo>
                    <a:pt x="0" y="272805"/>
                    <a:pt x="272805" y="0"/>
                    <a:pt x="609327" y="0"/>
                  </a:cubicBezTo>
                  <a:lnTo>
                    <a:pt x="1218654" y="0"/>
                  </a:lnTo>
                  <a:lnTo>
                    <a:pt x="1218654" y="609327"/>
                  </a:lnTo>
                  <a:cubicBezTo>
                    <a:pt x="1218654" y="945849"/>
                    <a:pt x="945849" y="1218654"/>
                    <a:pt x="609327" y="1218654"/>
                  </a:cubicBezTo>
                  <a:cubicBezTo>
                    <a:pt x="272805" y="1218654"/>
                    <a:pt x="0" y="945849"/>
                    <a:pt x="0" y="609327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4507" tIns="244507" rIns="244508" bIns="244508" numCol="1" spcCol="1270" anchor="ctr" anchorCtr="0">
              <a:noAutofit/>
            </a:bodyPr>
            <a:lstStyle/>
            <a:p>
              <a:pPr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200" dirty="0"/>
                <a:t> </a:t>
              </a:r>
            </a:p>
          </p:txBody>
        </p:sp>
        <p:sp>
          <p:nvSpPr>
            <p:cNvPr id="25" name="Freeform 24"/>
            <p:cNvSpPr/>
            <p:nvPr/>
          </p:nvSpPr>
          <p:spPr>
            <a:xfrm rot="5700000">
              <a:off x="4499342" y="4659379"/>
              <a:ext cx="1218654" cy="1218654"/>
            </a:xfrm>
            <a:custGeom>
              <a:avLst/>
              <a:gdLst>
                <a:gd name="connsiteX0" fmla="*/ 0 w 1218654"/>
                <a:gd name="connsiteY0" fmla="*/ 609327 h 1218654"/>
                <a:gd name="connsiteX1" fmla="*/ 609327 w 1218654"/>
                <a:gd name="connsiteY1" fmla="*/ 0 h 1218654"/>
                <a:gd name="connsiteX2" fmla="*/ 1218654 w 1218654"/>
                <a:gd name="connsiteY2" fmla="*/ 0 h 1218654"/>
                <a:gd name="connsiteX3" fmla="*/ 1218654 w 1218654"/>
                <a:gd name="connsiteY3" fmla="*/ 609327 h 1218654"/>
                <a:gd name="connsiteX4" fmla="*/ 609327 w 1218654"/>
                <a:gd name="connsiteY4" fmla="*/ 1218654 h 1218654"/>
                <a:gd name="connsiteX5" fmla="*/ 0 w 1218654"/>
                <a:gd name="connsiteY5" fmla="*/ 609327 h 121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4" h="1218654">
                  <a:moveTo>
                    <a:pt x="0" y="609327"/>
                  </a:moveTo>
                  <a:cubicBezTo>
                    <a:pt x="0" y="272805"/>
                    <a:pt x="272805" y="0"/>
                    <a:pt x="609327" y="0"/>
                  </a:cubicBezTo>
                  <a:lnTo>
                    <a:pt x="1218654" y="0"/>
                  </a:lnTo>
                  <a:lnTo>
                    <a:pt x="1218654" y="609327"/>
                  </a:lnTo>
                  <a:cubicBezTo>
                    <a:pt x="1218654" y="945849"/>
                    <a:pt x="945849" y="1218654"/>
                    <a:pt x="609327" y="1218654"/>
                  </a:cubicBezTo>
                  <a:cubicBezTo>
                    <a:pt x="272805" y="1218654"/>
                    <a:pt x="0" y="945849"/>
                    <a:pt x="0" y="609327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4507" tIns="244507" rIns="244508" bIns="244508" numCol="1" spcCol="1270" anchor="ctr" anchorCtr="0">
              <a:noAutofit/>
            </a:bodyPr>
            <a:lstStyle/>
            <a:p>
              <a:pPr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200" dirty="0"/>
                <a:t> </a:t>
              </a:r>
            </a:p>
          </p:txBody>
        </p:sp>
        <p:sp>
          <p:nvSpPr>
            <p:cNvPr id="26" name="Freeform 25"/>
            <p:cNvSpPr/>
            <p:nvPr/>
          </p:nvSpPr>
          <p:spPr>
            <a:xfrm rot="9720000">
              <a:off x="3121202" y="4659379"/>
              <a:ext cx="1218654" cy="1218654"/>
            </a:xfrm>
            <a:custGeom>
              <a:avLst/>
              <a:gdLst>
                <a:gd name="connsiteX0" fmla="*/ 0 w 1218654"/>
                <a:gd name="connsiteY0" fmla="*/ 609327 h 1218654"/>
                <a:gd name="connsiteX1" fmla="*/ 609327 w 1218654"/>
                <a:gd name="connsiteY1" fmla="*/ 0 h 1218654"/>
                <a:gd name="connsiteX2" fmla="*/ 1218654 w 1218654"/>
                <a:gd name="connsiteY2" fmla="*/ 0 h 1218654"/>
                <a:gd name="connsiteX3" fmla="*/ 1218654 w 1218654"/>
                <a:gd name="connsiteY3" fmla="*/ 609327 h 1218654"/>
                <a:gd name="connsiteX4" fmla="*/ 609327 w 1218654"/>
                <a:gd name="connsiteY4" fmla="*/ 1218654 h 1218654"/>
                <a:gd name="connsiteX5" fmla="*/ 0 w 1218654"/>
                <a:gd name="connsiteY5" fmla="*/ 609327 h 121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4" h="1218654">
                  <a:moveTo>
                    <a:pt x="0" y="609327"/>
                  </a:moveTo>
                  <a:cubicBezTo>
                    <a:pt x="0" y="272805"/>
                    <a:pt x="272805" y="0"/>
                    <a:pt x="609327" y="0"/>
                  </a:cubicBezTo>
                  <a:lnTo>
                    <a:pt x="1218654" y="0"/>
                  </a:lnTo>
                  <a:lnTo>
                    <a:pt x="1218654" y="609327"/>
                  </a:lnTo>
                  <a:cubicBezTo>
                    <a:pt x="1218654" y="945849"/>
                    <a:pt x="945849" y="1218654"/>
                    <a:pt x="609327" y="1218654"/>
                  </a:cubicBezTo>
                  <a:cubicBezTo>
                    <a:pt x="272805" y="1218654"/>
                    <a:pt x="0" y="945849"/>
                    <a:pt x="0" y="609327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4508" tIns="244508" rIns="244507" bIns="244507" numCol="1" spcCol="1270" anchor="ctr" anchorCtr="0">
              <a:noAutofit/>
            </a:bodyPr>
            <a:lstStyle/>
            <a:p>
              <a:pPr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200" dirty="0"/>
            </a:p>
          </p:txBody>
        </p:sp>
        <p:sp>
          <p:nvSpPr>
            <p:cNvPr id="27" name="Freeform 26"/>
            <p:cNvSpPr/>
            <p:nvPr/>
          </p:nvSpPr>
          <p:spPr>
            <a:xfrm rot="12300000">
              <a:off x="2261946" y="3581905"/>
              <a:ext cx="1218654" cy="1218654"/>
            </a:xfrm>
            <a:custGeom>
              <a:avLst/>
              <a:gdLst>
                <a:gd name="connsiteX0" fmla="*/ 0 w 1218654"/>
                <a:gd name="connsiteY0" fmla="*/ 609327 h 1218654"/>
                <a:gd name="connsiteX1" fmla="*/ 609327 w 1218654"/>
                <a:gd name="connsiteY1" fmla="*/ 0 h 1218654"/>
                <a:gd name="connsiteX2" fmla="*/ 1218654 w 1218654"/>
                <a:gd name="connsiteY2" fmla="*/ 0 h 1218654"/>
                <a:gd name="connsiteX3" fmla="*/ 1218654 w 1218654"/>
                <a:gd name="connsiteY3" fmla="*/ 609327 h 1218654"/>
                <a:gd name="connsiteX4" fmla="*/ 609327 w 1218654"/>
                <a:gd name="connsiteY4" fmla="*/ 1218654 h 1218654"/>
                <a:gd name="connsiteX5" fmla="*/ 0 w 1218654"/>
                <a:gd name="connsiteY5" fmla="*/ 609327 h 121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4" h="1218654">
                  <a:moveTo>
                    <a:pt x="0" y="609327"/>
                  </a:moveTo>
                  <a:cubicBezTo>
                    <a:pt x="0" y="272805"/>
                    <a:pt x="272805" y="0"/>
                    <a:pt x="609327" y="0"/>
                  </a:cubicBezTo>
                  <a:lnTo>
                    <a:pt x="1218654" y="0"/>
                  </a:lnTo>
                  <a:lnTo>
                    <a:pt x="1218654" y="609327"/>
                  </a:lnTo>
                  <a:cubicBezTo>
                    <a:pt x="1218654" y="945849"/>
                    <a:pt x="945849" y="1218654"/>
                    <a:pt x="609327" y="1218654"/>
                  </a:cubicBezTo>
                  <a:cubicBezTo>
                    <a:pt x="272805" y="1218654"/>
                    <a:pt x="0" y="945849"/>
                    <a:pt x="0" y="609327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4508" tIns="244508" rIns="244507" bIns="244507" numCol="1" spcCol="1270" anchor="ctr" anchorCtr="0">
              <a:noAutofit/>
            </a:bodyPr>
            <a:lstStyle/>
            <a:p>
              <a:pPr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200" dirty="0"/>
            </a:p>
          </p:txBody>
        </p:sp>
        <p:sp>
          <p:nvSpPr>
            <p:cNvPr id="28" name="Freeform 27"/>
            <p:cNvSpPr/>
            <p:nvPr/>
          </p:nvSpPr>
          <p:spPr>
            <a:xfrm rot="16260000">
              <a:off x="2568611" y="2238319"/>
              <a:ext cx="1218654" cy="1218654"/>
            </a:xfrm>
            <a:custGeom>
              <a:avLst/>
              <a:gdLst>
                <a:gd name="connsiteX0" fmla="*/ 0 w 1218654"/>
                <a:gd name="connsiteY0" fmla="*/ 609327 h 1218654"/>
                <a:gd name="connsiteX1" fmla="*/ 609327 w 1218654"/>
                <a:gd name="connsiteY1" fmla="*/ 0 h 1218654"/>
                <a:gd name="connsiteX2" fmla="*/ 1218654 w 1218654"/>
                <a:gd name="connsiteY2" fmla="*/ 0 h 1218654"/>
                <a:gd name="connsiteX3" fmla="*/ 1218654 w 1218654"/>
                <a:gd name="connsiteY3" fmla="*/ 609327 h 1218654"/>
                <a:gd name="connsiteX4" fmla="*/ 609327 w 1218654"/>
                <a:gd name="connsiteY4" fmla="*/ 1218654 h 1218654"/>
                <a:gd name="connsiteX5" fmla="*/ 0 w 1218654"/>
                <a:gd name="connsiteY5" fmla="*/ 609327 h 1218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8654" h="1218654">
                  <a:moveTo>
                    <a:pt x="0" y="609327"/>
                  </a:moveTo>
                  <a:cubicBezTo>
                    <a:pt x="0" y="272805"/>
                    <a:pt x="272805" y="0"/>
                    <a:pt x="609327" y="0"/>
                  </a:cubicBezTo>
                  <a:lnTo>
                    <a:pt x="1218654" y="0"/>
                  </a:lnTo>
                  <a:lnTo>
                    <a:pt x="1218654" y="609327"/>
                  </a:lnTo>
                  <a:cubicBezTo>
                    <a:pt x="1218654" y="945849"/>
                    <a:pt x="945849" y="1218654"/>
                    <a:pt x="609327" y="1218654"/>
                  </a:cubicBezTo>
                  <a:cubicBezTo>
                    <a:pt x="272805" y="1218654"/>
                    <a:pt x="0" y="945849"/>
                    <a:pt x="0" y="609327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4507" tIns="244507" rIns="244508" bIns="244507" numCol="1" spcCol="1270" anchor="ctr" anchorCtr="0">
              <a:noAutofit/>
            </a:bodyPr>
            <a:lstStyle/>
            <a:p>
              <a:pPr algn="ctr" defTabSz="2311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2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704279" y="1856754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007258" y="2503489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270311" y="382547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31992" y="4981544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977906" y="4976941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75303" y="384614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6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67274" y="2468192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523733" y="160739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90358" y="247393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195158" y="3779309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33158" y="534627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99101" y="563433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32301" y="3859784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124445" y="233325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84707" y="3492907"/>
            <a:ext cx="1365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0121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7" grpId="0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 Agenda Points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3927961" y="1787152"/>
            <a:ext cx="4317145" cy="4317145"/>
            <a:chOff x="2146727" y="1524427"/>
            <a:chExt cx="4317145" cy="4317145"/>
          </a:xfrm>
        </p:grpSpPr>
        <p:sp>
          <p:nvSpPr>
            <p:cNvPr id="5" name="Freeform 4"/>
            <p:cNvSpPr/>
            <p:nvPr/>
          </p:nvSpPr>
          <p:spPr>
            <a:xfrm>
              <a:off x="3107729" y="2485429"/>
              <a:ext cx="2395140" cy="2395140"/>
            </a:xfrm>
            <a:custGeom>
              <a:avLst/>
              <a:gdLst>
                <a:gd name="connsiteX0" fmla="*/ 0 w 2395140"/>
                <a:gd name="connsiteY0" fmla="*/ 1197570 h 2395140"/>
                <a:gd name="connsiteX1" fmla="*/ 1197570 w 2395140"/>
                <a:gd name="connsiteY1" fmla="*/ 0 h 2395140"/>
                <a:gd name="connsiteX2" fmla="*/ 2395140 w 2395140"/>
                <a:gd name="connsiteY2" fmla="*/ 1197570 h 2395140"/>
                <a:gd name="connsiteX3" fmla="*/ 1197570 w 2395140"/>
                <a:gd name="connsiteY3" fmla="*/ 2395140 h 2395140"/>
                <a:gd name="connsiteX4" fmla="*/ 0 w 2395140"/>
                <a:gd name="connsiteY4" fmla="*/ 1197570 h 2395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5140" h="2395140">
                  <a:moveTo>
                    <a:pt x="0" y="1197570"/>
                  </a:moveTo>
                  <a:cubicBezTo>
                    <a:pt x="0" y="536170"/>
                    <a:pt x="536170" y="0"/>
                    <a:pt x="1197570" y="0"/>
                  </a:cubicBezTo>
                  <a:cubicBezTo>
                    <a:pt x="1858970" y="0"/>
                    <a:pt x="2395140" y="536170"/>
                    <a:pt x="2395140" y="1197570"/>
                  </a:cubicBezTo>
                  <a:cubicBezTo>
                    <a:pt x="2395140" y="1858970"/>
                    <a:pt x="1858970" y="2395140"/>
                    <a:pt x="1197570" y="2395140"/>
                  </a:cubicBezTo>
                  <a:cubicBezTo>
                    <a:pt x="536170" y="2395140"/>
                    <a:pt x="0" y="1858970"/>
                    <a:pt x="0" y="1197570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30770" tIns="430770" rIns="430770" bIns="430770" numCol="1" spcCol="1270" anchor="ctr" anchorCtr="0">
              <a:noAutofit/>
            </a:bodyPr>
            <a:lstStyle/>
            <a:p>
              <a:pPr algn="ctr" defTabSz="2800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300"/>
            </a:p>
          </p:txBody>
        </p:sp>
        <p:sp>
          <p:nvSpPr>
            <p:cNvPr id="6" name="Freeform 5"/>
            <p:cNvSpPr/>
            <p:nvPr/>
          </p:nvSpPr>
          <p:spPr>
            <a:xfrm rot="19200000">
              <a:off x="3706514" y="1524427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14749" tIns="214749" rIns="214750" bIns="21475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/>
            </a:p>
          </p:txBody>
        </p:sp>
        <p:sp>
          <p:nvSpPr>
            <p:cNvPr id="7" name="Freeform 6"/>
            <p:cNvSpPr/>
            <p:nvPr/>
          </p:nvSpPr>
          <p:spPr>
            <a:xfrm>
              <a:off x="4809451" y="1981278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14750" tIns="214750" rIns="214750" bIns="21475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/>
            </a:p>
          </p:txBody>
        </p:sp>
        <p:sp>
          <p:nvSpPr>
            <p:cNvPr id="8" name="Freeform 7"/>
            <p:cNvSpPr/>
            <p:nvPr/>
          </p:nvSpPr>
          <p:spPr>
            <a:xfrm rot="3420000">
              <a:off x="5266302" y="3084214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14749" tIns="214749" rIns="214750" bIns="21475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/>
            </a:p>
          </p:txBody>
        </p:sp>
        <p:sp>
          <p:nvSpPr>
            <p:cNvPr id="9" name="Freeform 8"/>
            <p:cNvSpPr/>
            <p:nvPr/>
          </p:nvSpPr>
          <p:spPr>
            <a:xfrm rot="5700000">
              <a:off x="4809451" y="4187151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14750" tIns="214749" rIns="214750" bIns="214750" numCol="1" spcCol="1270" anchor="ctr" anchorCtr="0">
              <a:noAutofit/>
            </a:bodyPr>
            <a:lstStyle/>
            <a:p>
              <a:pPr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100" dirty="0"/>
            </a:p>
          </p:txBody>
        </p:sp>
        <p:sp>
          <p:nvSpPr>
            <p:cNvPr id="10" name="Freeform 9"/>
            <p:cNvSpPr/>
            <p:nvPr/>
          </p:nvSpPr>
          <p:spPr>
            <a:xfrm rot="13440000">
              <a:off x="3706514" y="4644001"/>
              <a:ext cx="1197571" cy="1197571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1197570" y="598785"/>
                  </a:moveTo>
                  <a:cubicBezTo>
                    <a:pt x="1197570" y="268085"/>
                    <a:pt x="929485" y="0"/>
                    <a:pt x="598785" y="0"/>
                  </a:cubicBezTo>
                  <a:lnTo>
                    <a:pt x="0" y="0"/>
                  </a:lnTo>
                  <a:lnTo>
                    <a:pt x="0" y="598785"/>
                  </a:lnTo>
                  <a:cubicBezTo>
                    <a:pt x="0" y="929485"/>
                    <a:pt x="268085" y="1197570"/>
                    <a:pt x="598785" y="1197570"/>
                  </a:cubicBezTo>
                  <a:cubicBezTo>
                    <a:pt x="929485" y="1197570"/>
                    <a:pt x="1197570" y="929485"/>
                    <a:pt x="119757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49" tIns="240149" rIns="240151" bIns="240151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100" dirty="0"/>
            </a:p>
          </p:txBody>
        </p:sp>
        <p:sp>
          <p:nvSpPr>
            <p:cNvPr id="11" name="Freeform 10"/>
            <p:cNvSpPr/>
            <p:nvPr/>
          </p:nvSpPr>
          <p:spPr>
            <a:xfrm rot="10800000" flipH="1">
              <a:off x="2603578" y="4187150"/>
              <a:ext cx="1197571" cy="1197571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1197570" y="598785"/>
                  </a:moveTo>
                  <a:cubicBezTo>
                    <a:pt x="1197570" y="268085"/>
                    <a:pt x="929485" y="0"/>
                    <a:pt x="598785" y="0"/>
                  </a:cubicBezTo>
                  <a:lnTo>
                    <a:pt x="0" y="0"/>
                  </a:lnTo>
                  <a:lnTo>
                    <a:pt x="0" y="598785"/>
                  </a:lnTo>
                  <a:cubicBezTo>
                    <a:pt x="0" y="929485"/>
                    <a:pt x="268085" y="1197570"/>
                    <a:pt x="598785" y="1197570"/>
                  </a:cubicBezTo>
                  <a:cubicBezTo>
                    <a:pt x="929485" y="1197570"/>
                    <a:pt x="1197570" y="929485"/>
                    <a:pt x="119757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50" tIns="240148" rIns="240150" bIns="240152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100" dirty="0"/>
            </a:p>
          </p:txBody>
        </p:sp>
        <p:sp>
          <p:nvSpPr>
            <p:cNvPr id="12" name="Freeform 11"/>
            <p:cNvSpPr/>
            <p:nvPr/>
          </p:nvSpPr>
          <p:spPr>
            <a:xfrm rot="19320000" flipH="1">
              <a:off x="2146727" y="3084214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50" tIns="240150" rIns="240150" bIns="240149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100" dirty="0"/>
            </a:p>
          </p:txBody>
        </p:sp>
        <p:sp>
          <p:nvSpPr>
            <p:cNvPr id="13" name="Freeform 12"/>
            <p:cNvSpPr/>
            <p:nvPr/>
          </p:nvSpPr>
          <p:spPr>
            <a:xfrm flipH="1">
              <a:off x="2603578" y="1981278"/>
              <a:ext cx="1197570" cy="1197570"/>
            </a:xfrm>
            <a:custGeom>
              <a:avLst/>
              <a:gdLst>
                <a:gd name="connsiteX0" fmla="*/ 0 w 1197570"/>
                <a:gd name="connsiteY0" fmla="*/ 598785 h 1197570"/>
                <a:gd name="connsiteX1" fmla="*/ 598785 w 1197570"/>
                <a:gd name="connsiteY1" fmla="*/ 0 h 1197570"/>
                <a:gd name="connsiteX2" fmla="*/ 1197570 w 1197570"/>
                <a:gd name="connsiteY2" fmla="*/ 0 h 1197570"/>
                <a:gd name="connsiteX3" fmla="*/ 1197570 w 1197570"/>
                <a:gd name="connsiteY3" fmla="*/ 598785 h 1197570"/>
                <a:gd name="connsiteX4" fmla="*/ 598785 w 1197570"/>
                <a:gd name="connsiteY4" fmla="*/ 1197570 h 1197570"/>
                <a:gd name="connsiteX5" fmla="*/ 0 w 1197570"/>
                <a:gd name="connsiteY5" fmla="*/ 598785 h 1197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7570" h="1197570">
                  <a:moveTo>
                    <a:pt x="0" y="598785"/>
                  </a:moveTo>
                  <a:cubicBezTo>
                    <a:pt x="0" y="268085"/>
                    <a:pt x="268085" y="0"/>
                    <a:pt x="598785" y="0"/>
                  </a:cubicBezTo>
                  <a:lnTo>
                    <a:pt x="1197570" y="0"/>
                  </a:lnTo>
                  <a:lnTo>
                    <a:pt x="1197570" y="598785"/>
                  </a:lnTo>
                  <a:cubicBezTo>
                    <a:pt x="1197570" y="929485"/>
                    <a:pt x="929485" y="1197570"/>
                    <a:pt x="598785" y="1197570"/>
                  </a:cubicBezTo>
                  <a:cubicBezTo>
                    <a:pt x="268085" y="1197570"/>
                    <a:pt x="0" y="929485"/>
                    <a:pt x="0" y="598785"/>
                  </a:cubicBezTo>
                  <a:close/>
                </a:path>
              </a:pathLst>
            </a:cu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contourW="12700" prstMaterial="clear">
              <a:bevelT w="177800" h="254000"/>
              <a:bevelB w="152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240150" tIns="240150" rIns="240150" bIns="240150" numCol="1" spcCol="1270" anchor="ctr" anchorCtr="0">
              <a:noAutofit/>
            </a:bodyPr>
            <a:lstStyle/>
            <a:p>
              <a:pPr algn="ctr" defTabSz="2266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51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803816" y="1934499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004768" y="2383479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83268" y="3586923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86910" y="4674514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23480" y="5097386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625910" y="4674514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263693" y="3530225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7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625910" y="2427289"/>
            <a:ext cx="595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atin typeface="Arial Black" pitchFamily="34" charset="0"/>
              </a:rPr>
              <a:t>8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535182" y="1542349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38161" y="234582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8347558" y="344157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38161" y="5090012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820075" y="5787980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367470" y="509001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960901" y="3258286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370533" y="2269070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Your text here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318541" y="3579345"/>
            <a:ext cx="1532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4100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Agenda Items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941D724-D8E6-4AF7-999D-F03043F0C018}"/>
              </a:ext>
            </a:extLst>
          </p:cNvPr>
          <p:cNvGrpSpPr/>
          <p:nvPr/>
        </p:nvGrpSpPr>
        <p:grpSpPr>
          <a:xfrm>
            <a:off x="369738" y="1417638"/>
            <a:ext cx="5726262" cy="1143000"/>
            <a:chOff x="1600200" y="1417638"/>
            <a:chExt cx="5867400" cy="1171172"/>
          </a:xfrm>
        </p:grpSpPr>
        <p:sp>
          <p:nvSpPr>
            <p:cNvPr id="3" name="Rectangle: Rounded Corners 2"/>
            <p:cNvSpPr/>
            <p:nvPr/>
          </p:nvSpPr>
          <p:spPr>
            <a:xfrm>
              <a:off x="1600200" y="1417638"/>
              <a:ext cx="5867400" cy="8160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40921" y="1594833"/>
              <a:ext cx="4584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EE42E9A-A305-4161-9496-1365FDC14511}"/>
                </a:ext>
              </a:extLst>
            </p:cNvPr>
            <p:cNvSpPr txBox="1"/>
            <p:nvPr/>
          </p:nvSpPr>
          <p:spPr>
            <a:xfrm>
              <a:off x="1794590" y="1573147"/>
              <a:ext cx="69762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1320272-46E8-43F2-898A-51B83CDF995E}"/>
              </a:ext>
            </a:extLst>
          </p:cNvPr>
          <p:cNvGrpSpPr/>
          <p:nvPr/>
        </p:nvGrpSpPr>
        <p:grpSpPr>
          <a:xfrm>
            <a:off x="369738" y="2484935"/>
            <a:ext cx="5726262" cy="1143000"/>
            <a:chOff x="1600200" y="1417638"/>
            <a:chExt cx="5867400" cy="1171172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2F2D717F-B584-4974-A377-3DEEF606CFB2}"/>
                </a:ext>
              </a:extLst>
            </p:cNvPr>
            <p:cNvSpPr/>
            <p:nvPr/>
          </p:nvSpPr>
          <p:spPr>
            <a:xfrm>
              <a:off x="1600200" y="1417638"/>
              <a:ext cx="5867400" cy="8160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6B9333C-DAA4-498E-A69D-0BD741B5B8D4}"/>
                </a:ext>
              </a:extLst>
            </p:cNvPr>
            <p:cNvSpPr txBox="1"/>
            <p:nvPr/>
          </p:nvSpPr>
          <p:spPr>
            <a:xfrm>
              <a:off x="2440921" y="1594833"/>
              <a:ext cx="4584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03F1DDC-A658-4135-85D4-F8F454FD7B04}"/>
                </a:ext>
              </a:extLst>
            </p:cNvPr>
            <p:cNvSpPr txBox="1"/>
            <p:nvPr/>
          </p:nvSpPr>
          <p:spPr>
            <a:xfrm>
              <a:off x="1794590" y="1573147"/>
              <a:ext cx="69762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AE5ADE-020A-4C00-AB98-FB4922B9B304}"/>
              </a:ext>
            </a:extLst>
          </p:cNvPr>
          <p:cNvGrpSpPr/>
          <p:nvPr/>
        </p:nvGrpSpPr>
        <p:grpSpPr>
          <a:xfrm>
            <a:off x="369738" y="3552232"/>
            <a:ext cx="5726262" cy="1143000"/>
            <a:chOff x="1600200" y="1417638"/>
            <a:chExt cx="5867400" cy="1171172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09DFBD4-E6F7-48FE-8CE1-744DD4F5196E}"/>
                </a:ext>
              </a:extLst>
            </p:cNvPr>
            <p:cNvSpPr/>
            <p:nvPr/>
          </p:nvSpPr>
          <p:spPr>
            <a:xfrm>
              <a:off x="1600200" y="1417638"/>
              <a:ext cx="5867400" cy="8160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166643F-3420-478D-8F35-A21B91180462}"/>
                </a:ext>
              </a:extLst>
            </p:cNvPr>
            <p:cNvSpPr txBox="1"/>
            <p:nvPr/>
          </p:nvSpPr>
          <p:spPr>
            <a:xfrm>
              <a:off x="2440921" y="1594833"/>
              <a:ext cx="4584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F1D7144-1FEC-4394-B31D-A081A2018A3E}"/>
                </a:ext>
              </a:extLst>
            </p:cNvPr>
            <p:cNvSpPr txBox="1"/>
            <p:nvPr/>
          </p:nvSpPr>
          <p:spPr>
            <a:xfrm>
              <a:off x="1794590" y="1573147"/>
              <a:ext cx="69762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5CE9EF5-F7C5-4534-BB06-C61118E7376C}"/>
              </a:ext>
            </a:extLst>
          </p:cNvPr>
          <p:cNvGrpSpPr/>
          <p:nvPr/>
        </p:nvGrpSpPr>
        <p:grpSpPr>
          <a:xfrm>
            <a:off x="369738" y="4619529"/>
            <a:ext cx="5726262" cy="1143000"/>
            <a:chOff x="1600200" y="1417638"/>
            <a:chExt cx="5867400" cy="1171172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C12A1171-B883-40DE-BEB3-25C17B8949FC}"/>
                </a:ext>
              </a:extLst>
            </p:cNvPr>
            <p:cNvSpPr/>
            <p:nvPr/>
          </p:nvSpPr>
          <p:spPr>
            <a:xfrm>
              <a:off x="1600200" y="1417638"/>
              <a:ext cx="5867400" cy="8160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C2A408B-6F32-45A0-95C8-8B37570D702D}"/>
                </a:ext>
              </a:extLst>
            </p:cNvPr>
            <p:cNvSpPr txBox="1"/>
            <p:nvPr/>
          </p:nvSpPr>
          <p:spPr>
            <a:xfrm>
              <a:off x="2440921" y="1594833"/>
              <a:ext cx="4584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B0C1A9D-73CF-4ED5-8742-82F1E4DF4F95}"/>
                </a:ext>
              </a:extLst>
            </p:cNvPr>
            <p:cNvSpPr txBox="1"/>
            <p:nvPr/>
          </p:nvSpPr>
          <p:spPr>
            <a:xfrm>
              <a:off x="1794590" y="1573147"/>
              <a:ext cx="69762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E205D90-87A6-463C-B957-2C7383AB0EF3}"/>
              </a:ext>
            </a:extLst>
          </p:cNvPr>
          <p:cNvGrpSpPr/>
          <p:nvPr/>
        </p:nvGrpSpPr>
        <p:grpSpPr>
          <a:xfrm>
            <a:off x="369738" y="5686828"/>
            <a:ext cx="5726262" cy="1143000"/>
            <a:chOff x="1600200" y="1417638"/>
            <a:chExt cx="5867400" cy="1171172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5AA300A4-493D-48A8-AB11-448B94AEEC91}"/>
                </a:ext>
              </a:extLst>
            </p:cNvPr>
            <p:cNvSpPr/>
            <p:nvPr/>
          </p:nvSpPr>
          <p:spPr>
            <a:xfrm>
              <a:off x="1600200" y="1417638"/>
              <a:ext cx="5867400" cy="8160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4B1E1E2-BE91-4606-84B8-9254EAD8AB44}"/>
                </a:ext>
              </a:extLst>
            </p:cNvPr>
            <p:cNvSpPr txBox="1"/>
            <p:nvPr/>
          </p:nvSpPr>
          <p:spPr>
            <a:xfrm>
              <a:off x="2440921" y="1594833"/>
              <a:ext cx="4584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29978E6E-F2B9-423F-97AE-FDFE4EC4AAA8}"/>
                </a:ext>
              </a:extLst>
            </p:cNvPr>
            <p:cNvSpPr txBox="1"/>
            <p:nvPr/>
          </p:nvSpPr>
          <p:spPr>
            <a:xfrm>
              <a:off x="1794590" y="1573147"/>
              <a:ext cx="69762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5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DBA703A-8A14-4EF3-B17B-A5B1DCD31320}"/>
              </a:ext>
            </a:extLst>
          </p:cNvPr>
          <p:cNvGrpSpPr/>
          <p:nvPr/>
        </p:nvGrpSpPr>
        <p:grpSpPr>
          <a:xfrm>
            <a:off x="6237138" y="1913435"/>
            <a:ext cx="5726262" cy="1143000"/>
            <a:chOff x="1600200" y="1417638"/>
            <a:chExt cx="5867400" cy="1171172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09413B47-B0C4-4C30-AE47-B7EF58B66BFB}"/>
                </a:ext>
              </a:extLst>
            </p:cNvPr>
            <p:cNvSpPr/>
            <p:nvPr/>
          </p:nvSpPr>
          <p:spPr>
            <a:xfrm>
              <a:off x="1600200" y="1417638"/>
              <a:ext cx="5867400" cy="8160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E14071C-288C-4C5D-8C51-461A47886300}"/>
                </a:ext>
              </a:extLst>
            </p:cNvPr>
            <p:cNvSpPr txBox="1"/>
            <p:nvPr/>
          </p:nvSpPr>
          <p:spPr>
            <a:xfrm>
              <a:off x="2440921" y="1594833"/>
              <a:ext cx="4584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A43DD9-64A3-433D-8F4D-6EC9ED1BCA06}"/>
                </a:ext>
              </a:extLst>
            </p:cNvPr>
            <p:cNvSpPr txBox="1"/>
            <p:nvPr/>
          </p:nvSpPr>
          <p:spPr>
            <a:xfrm>
              <a:off x="1794590" y="1573147"/>
              <a:ext cx="69762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6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A6395B9-9597-479E-AF0D-C12488A50A41}"/>
              </a:ext>
            </a:extLst>
          </p:cNvPr>
          <p:cNvGrpSpPr/>
          <p:nvPr/>
        </p:nvGrpSpPr>
        <p:grpSpPr>
          <a:xfrm>
            <a:off x="6237138" y="2980732"/>
            <a:ext cx="5726262" cy="1143000"/>
            <a:chOff x="1600200" y="1417638"/>
            <a:chExt cx="5867400" cy="1171172"/>
          </a:xfrm>
        </p:grpSpPr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832402A8-D361-416B-B64C-9AE951064B05}"/>
                </a:ext>
              </a:extLst>
            </p:cNvPr>
            <p:cNvSpPr/>
            <p:nvPr/>
          </p:nvSpPr>
          <p:spPr>
            <a:xfrm>
              <a:off x="1600200" y="1417638"/>
              <a:ext cx="5867400" cy="8160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959313A-2F07-4D94-BAD8-90E6541F22CF}"/>
                </a:ext>
              </a:extLst>
            </p:cNvPr>
            <p:cNvSpPr txBox="1"/>
            <p:nvPr/>
          </p:nvSpPr>
          <p:spPr>
            <a:xfrm>
              <a:off x="2440921" y="1594833"/>
              <a:ext cx="4584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D71FF1D-9DC5-4E7F-A67B-498628067C66}"/>
                </a:ext>
              </a:extLst>
            </p:cNvPr>
            <p:cNvSpPr txBox="1"/>
            <p:nvPr/>
          </p:nvSpPr>
          <p:spPr>
            <a:xfrm>
              <a:off x="1794590" y="1573147"/>
              <a:ext cx="69762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7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A345452-DC58-4047-9F82-E6D6A20A1456}"/>
              </a:ext>
            </a:extLst>
          </p:cNvPr>
          <p:cNvGrpSpPr/>
          <p:nvPr/>
        </p:nvGrpSpPr>
        <p:grpSpPr>
          <a:xfrm>
            <a:off x="6237138" y="4048029"/>
            <a:ext cx="5726262" cy="1143000"/>
            <a:chOff x="1600200" y="1417638"/>
            <a:chExt cx="5867400" cy="1171172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B1A6983D-3ECF-4DFB-A758-45833A99E574}"/>
                </a:ext>
              </a:extLst>
            </p:cNvPr>
            <p:cNvSpPr/>
            <p:nvPr/>
          </p:nvSpPr>
          <p:spPr>
            <a:xfrm>
              <a:off x="1600200" y="1417638"/>
              <a:ext cx="5867400" cy="8160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E222A9F-9D5E-42FA-965E-E63A0600FF7E}"/>
                </a:ext>
              </a:extLst>
            </p:cNvPr>
            <p:cNvSpPr txBox="1"/>
            <p:nvPr/>
          </p:nvSpPr>
          <p:spPr>
            <a:xfrm>
              <a:off x="2440921" y="1594833"/>
              <a:ext cx="4584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3464A9B-15EB-41DD-99B5-5A2F2FC38F24}"/>
                </a:ext>
              </a:extLst>
            </p:cNvPr>
            <p:cNvSpPr txBox="1"/>
            <p:nvPr/>
          </p:nvSpPr>
          <p:spPr>
            <a:xfrm>
              <a:off x="1794590" y="1573147"/>
              <a:ext cx="69762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8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F4A72F8-BC3A-429D-8E83-4B4CB879442F}"/>
              </a:ext>
            </a:extLst>
          </p:cNvPr>
          <p:cNvGrpSpPr/>
          <p:nvPr/>
        </p:nvGrpSpPr>
        <p:grpSpPr>
          <a:xfrm>
            <a:off x="6237138" y="5115326"/>
            <a:ext cx="5726262" cy="1143000"/>
            <a:chOff x="1600200" y="1417638"/>
            <a:chExt cx="5867400" cy="1171172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FAACC9DC-FFCF-48A6-B78C-8D2D99EE6936}"/>
                </a:ext>
              </a:extLst>
            </p:cNvPr>
            <p:cNvSpPr/>
            <p:nvPr/>
          </p:nvSpPr>
          <p:spPr>
            <a:xfrm>
              <a:off x="1600200" y="1417638"/>
              <a:ext cx="5867400" cy="816055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214F41E5-87FF-4257-8607-0C9032969D0B}"/>
                </a:ext>
              </a:extLst>
            </p:cNvPr>
            <p:cNvSpPr txBox="1"/>
            <p:nvPr/>
          </p:nvSpPr>
          <p:spPr>
            <a:xfrm>
              <a:off x="2440921" y="1594833"/>
              <a:ext cx="4584204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5E6FBB9-4052-49B6-B367-79A03A034BCB}"/>
                </a:ext>
              </a:extLst>
            </p:cNvPr>
            <p:cNvSpPr txBox="1"/>
            <p:nvPr/>
          </p:nvSpPr>
          <p:spPr>
            <a:xfrm>
              <a:off x="1794590" y="1573147"/>
              <a:ext cx="697627" cy="10156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anose="020B0A04020102020204" pitchFamily="34" charset="0"/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03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2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7239796-5974-4BF4-AD53-23CB019806B7}"/>
              </a:ext>
            </a:extLst>
          </p:cNvPr>
          <p:cNvSpPr/>
          <p:nvPr/>
        </p:nvSpPr>
        <p:spPr>
          <a:xfrm>
            <a:off x="1387033" y="1438154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D68E82-F7B6-4C31-A2C3-FB5ADF5AA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 Agenda Items</a:t>
            </a:r>
          </a:p>
        </p:txBody>
      </p:sp>
      <p:sp>
        <p:nvSpPr>
          <p:cNvPr id="3" name="Arrow: Chevron 2">
            <a:extLst>
              <a:ext uri="{FF2B5EF4-FFF2-40B4-BE49-F238E27FC236}">
                <a16:creationId xmlns:a16="http://schemas.microsoft.com/office/drawing/2014/main" id="{4C8D1D04-0504-42FE-8973-BB5731C8F8DC}"/>
              </a:ext>
            </a:extLst>
          </p:cNvPr>
          <p:cNvSpPr/>
          <p:nvPr/>
        </p:nvSpPr>
        <p:spPr>
          <a:xfrm flipH="1">
            <a:off x="5197035" y="1438154"/>
            <a:ext cx="990600" cy="762000"/>
          </a:xfrm>
          <a:prstGeom prst="chevron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FBC5DA5-37B0-4F7D-9D34-63F6CDE86C7E}"/>
              </a:ext>
            </a:extLst>
          </p:cNvPr>
          <p:cNvSpPr/>
          <p:nvPr/>
        </p:nvSpPr>
        <p:spPr>
          <a:xfrm>
            <a:off x="1387033" y="2504954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6" name="Arrow: Chevron 5">
            <a:extLst>
              <a:ext uri="{FF2B5EF4-FFF2-40B4-BE49-F238E27FC236}">
                <a16:creationId xmlns:a16="http://schemas.microsoft.com/office/drawing/2014/main" id="{AC009CB8-FA00-41E8-8AF1-9505132CB99B}"/>
              </a:ext>
            </a:extLst>
          </p:cNvPr>
          <p:cNvSpPr/>
          <p:nvPr/>
        </p:nvSpPr>
        <p:spPr>
          <a:xfrm flipH="1">
            <a:off x="5197035" y="2504954"/>
            <a:ext cx="990600" cy="762000"/>
          </a:xfrm>
          <a:prstGeom prst="chevron">
            <a:avLst/>
          </a:prstGeom>
          <a:solidFill>
            <a:schemeClr val="tx2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7FCDB8-1057-4B5D-A05D-F6985635FA52}"/>
              </a:ext>
            </a:extLst>
          </p:cNvPr>
          <p:cNvSpPr/>
          <p:nvPr/>
        </p:nvSpPr>
        <p:spPr>
          <a:xfrm>
            <a:off x="1387033" y="3575612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8" name="Arrow: Chevron 7">
            <a:extLst>
              <a:ext uri="{FF2B5EF4-FFF2-40B4-BE49-F238E27FC236}">
                <a16:creationId xmlns:a16="http://schemas.microsoft.com/office/drawing/2014/main" id="{4A47E7B7-094E-47B3-BEEA-CACDE1626AD1}"/>
              </a:ext>
            </a:extLst>
          </p:cNvPr>
          <p:cNvSpPr/>
          <p:nvPr/>
        </p:nvSpPr>
        <p:spPr>
          <a:xfrm flipH="1">
            <a:off x="5197035" y="3575612"/>
            <a:ext cx="990600" cy="762000"/>
          </a:xfrm>
          <a:prstGeom prst="chevron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350E302-1D34-4FB5-833B-936672E83A20}"/>
              </a:ext>
            </a:extLst>
          </p:cNvPr>
          <p:cNvSpPr/>
          <p:nvPr/>
        </p:nvSpPr>
        <p:spPr>
          <a:xfrm>
            <a:off x="1387033" y="4633731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10" name="Arrow: Chevron 9">
            <a:extLst>
              <a:ext uri="{FF2B5EF4-FFF2-40B4-BE49-F238E27FC236}">
                <a16:creationId xmlns:a16="http://schemas.microsoft.com/office/drawing/2014/main" id="{C38012E7-DAF0-4CA8-AC2B-54FA2647E3D6}"/>
              </a:ext>
            </a:extLst>
          </p:cNvPr>
          <p:cNvSpPr/>
          <p:nvPr/>
        </p:nvSpPr>
        <p:spPr>
          <a:xfrm flipH="1">
            <a:off x="5197035" y="4633731"/>
            <a:ext cx="990600" cy="762000"/>
          </a:xfrm>
          <a:prstGeom prst="chevron">
            <a:avLst/>
          </a:prstGeom>
          <a:solidFill>
            <a:schemeClr val="tx2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430FE9-462D-43F4-B751-A88AE5FF11D2}"/>
              </a:ext>
            </a:extLst>
          </p:cNvPr>
          <p:cNvSpPr/>
          <p:nvPr/>
        </p:nvSpPr>
        <p:spPr>
          <a:xfrm>
            <a:off x="1387033" y="5704389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55332212-A41A-492B-935E-21E0B834D947}"/>
              </a:ext>
            </a:extLst>
          </p:cNvPr>
          <p:cNvSpPr/>
          <p:nvPr/>
        </p:nvSpPr>
        <p:spPr>
          <a:xfrm flipH="1">
            <a:off x="5197035" y="5704389"/>
            <a:ext cx="990600" cy="762000"/>
          </a:xfrm>
          <a:prstGeom prst="chevron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24A01B8-D8AD-4A97-A25F-BAB44CD0F73E}"/>
              </a:ext>
            </a:extLst>
          </p:cNvPr>
          <p:cNvSpPr/>
          <p:nvPr/>
        </p:nvSpPr>
        <p:spPr>
          <a:xfrm>
            <a:off x="6705600" y="1438154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A4F44F73-CD26-40C6-917C-3132D6490B03}"/>
              </a:ext>
            </a:extLst>
          </p:cNvPr>
          <p:cNvSpPr/>
          <p:nvPr/>
        </p:nvSpPr>
        <p:spPr>
          <a:xfrm>
            <a:off x="6157734" y="1438154"/>
            <a:ext cx="990600" cy="762000"/>
          </a:xfrm>
          <a:prstGeom prst="chevron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440E00-C07D-4311-B93D-911579A3DCE3}"/>
              </a:ext>
            </a:extLst>
          </p:cNvPr>
          <p:cNvSpPr/>
          <p:nvPr/>
        </p:nvSpPr>
        <p:spPr>
          <a:xfrm>
            <a:off x="6705600" y="2504954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16" name="Arrow: Chevron 15">
            <a:extLst>
              <a:ext uri="{FF2B5EF4-FFF2-40B4-BE49-F238E27FC236}">
                <a16:creationId xmlns:a16="http://schemas.microsoft.com/office/drawing/2014/main" id="{652CFC2F-EBC3-4D7F-9E54-A837DC7A701D}"/>
              </a:ext>
            </a:extLst>
          </p:cNvPr>
          <p:cNvSpPr/>
          <p:nvPr/>
        </p:nvSpPr>
        <p:spPr>
          <a:xfrm>
            <a:off x="6157734" y="2504954"/>
            <a:ext cx="990600" cy="762000"/>
          </a:xfrm>
          <a:prstGeom prst="chevron">
            <a:avLst/>
          </a:prstGeom>
          <a:solidFill>
            <a:schemeClr val="tx2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94F29A0-DA9D-40F2-88FD-1A8D91079EFD}"/>
              </a:ext>
            </a:extLst>
          </p:cNvPr>
          <p:cNvSpPr/>
          <p:nvPr/>
        </p:nvSpPr>
        <p:spPr>
          <a:xfrm>
            <a:off x="6705600" y="3575612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18" name="Arrow: Chevron 17">
            <a:extLst>
              <a:ext uri="{FF2B5EF4-FFF2-40B4-BE49-F238E27FC236}">
                <a16:creationId xmlns:a16="http://schemas.microsoft.com/office/drawing/2014/main" id="{594ED388-334F-487A-8465-A904C18673CE}"/>
              </a:ext>
            </a:extLst>
          </p:cNvPr>
          <p:cNvSpPr/>
          <p:nvPr/>
        </p:nvSpPr>
        <p:spPr>
          <a:xfrm>
            <a:off x="6157734" y="3575612"/>
            <a:ext cx="990600" cy="762000"/>
          </a:xfrm>
          <a:prstGeom prst="chevron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1D65479-FD55-4B18-A207-A54560E0C891}"/>
              </a:ext>
            </a:extLst>
          </p:cNvPr>
          <p:cNvSpPr/>
          <p:nvPr/>
        </p:nvSpPr>
        <p:spPr>
          <a:xfrm>
            <a:off x="6705600" y="4633731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20" name="Arrow: Chevron 19">
            <a:extLst>
              <a:ext uri="{FF2B5EF4-FFF2-40B4-BE49-F238E27FC236}">
                <a16:creationId xmlns:a16="http://schemas.microsoft.com/office/drawing/2014/main" id="{7AF5A839-71AC-4416-9202-3BD933C39C38}"/>
              </a:ext>
            </a:extLst>
          </p:cNvPr>
          <p:cNvSpPr/>
          <p:nvPr/>
        </p:nvSpPr>
        <p:spPr>
          <a:xfrm>
            <a:off x="6157734" y="4633731"/>
            <a:ext cx="990600" cy="762000"/>
          </a:xfrm>
          <a:prstGeom prst="chevron">
            <a:avLst/>
          </a:prstGeom>
          <a:solidFill>
            <a:schemeClr val="tx2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DC7C703-C786-4E60-9DAA-C28AA7772CE2}"/>
              </a:ext>
            </a:extLst>
          </p:cNvPr>
          <p:cNvSpPr/>
          <p:nvPr/>
        </p:nvSpPr>
        <p:spPr>
          <a:xfrm>
            <a:off x="6705600" y="5704389"/>
            <a:ext cx="4343400" cy="762000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You can replace this text</a:t>
            </a: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BD8ACB39-B5A1-43FA-B0CF-ED86A231CD30}"/>
              </a:ext>
            </a:extLst>
          </p:cNvPr>
          <p:cNvSpPr/>
          <p:nvPr/>
        </p:nvSpPr>
        <p:spPr>
          <a:xfrm>
            <a:off x="6157734" y="5704389"/>
            <a:ext cx="990600" cy="762000"/>
          </a:xfrm>
          <a:prstGeom prst="chevron">
            <a:avLst/>
          </a:prstGeom>
          <a:solidFill>
            <a:schemeClr val="accent6">
              <a:lumMod val="75000"/>
            </a:schemeClr>
          </a:solidFill>
          <a:scene3d>
            <a:camera prst="orthographicFront"/>
            <a:lightRig rig="soft" dir="t"/>
          </a:scene3d>
          <a:sp3d prstMaterial="powder">
            <a:bevelT w="603250" h="603250"/>
            <a:bevelB w="603250" h="603250"/>
          </a:sp3d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41138" tIns="241138" rIns="241138" bIns="241138" numCol="1" spcCol="1270" anchor="ctr" anchorCtr="0">
            <a:noAutofit/>
          </a:bodyPr>
          <a:lstStyle/>
          <a:p>
            <a:pPr algn="ctr" defTabSz="22669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543911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3" grpId="1" animBg="1"/>
      <p:bldP spid="5" grpId="0" animBg="1"/>
      <p:bldP spid="6" grpId="0" animBg="1"/>
      <p:bldP spid="6" grpId="1" animBg="1"/>
      <p:bldP spid="7" grpId="0" animBg="1"/>
      <p:bldP spid="8" grpId="0" animBg="1"/>
      <p:bldP spid="8" grpId="1" animBg="1"/>
      <p:bldP spid="9" grpId="0" animBg="1"/>
      <p:bldP spid="10" grpId="0" animBg="1"/>
      <p:bldP spid="10" grpId="1" animBg="1"/>
      <p:bldP spid="11" grpId="0" animBg="1"/>
      <p:bldP spid="12" grpId="0" animBg="1"/>
      <p:bldP spid="12" grpId="1" animBg="1"/>
      <p:bldP spid="13" grpId="0" animBg="1"/>
      <p:bldP spid="14" grpId="0" animBg="1"/>
      <p:bldP spid="14" grpId="1" animBg="1"/>
      <p:bldP spid="15" grpId="0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20" grpId="0" animBg="1"/>
      <p:bldP spid="20" grpId="1" animBg="1"/>
      <p:bldP spid="21" grpId="0" animBg="1"/>
      <p:bldP spid="22" grpId="0" animBg="1"/>
      <p:bldP spid="22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48000" y="4617407"/>
            <a:ext cx="12096000" cy="22123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the vision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3634312" y="1417638"/>
            <a:ext cx="4734953" cy="4512556"/>
            <a:chOff x="2104480" y="1742050"/>
            <a:chExt cx="4734953" cy="4512556"/>
          </a:xfrm>
        </p:grpSpPr>
        <p:sp>
          <p:nvSpPr>
            <p:cNvPr id="20" name="Down Arrow 19"/>
            <p:cNvSpPr/>
            <p:nvPr/>
          </p:nvSpPr>
          <p:spPr>
            <a:xfrm rot="17315491">
              <a:off x="3041903" y="3448357"/>
              <a:ext cx="495299" cy="68580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Down Arrow 18"/>
            <p:cNvSpPr/>
            <p:nvPr/>
          </p:nvSpPr>
          <p:spPr>
            <a:xfrm rot="13022791">
              <a:off x="3550854" y="4868173"/>
              <a:ext cx="495299" cy="68580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Down Arrow 17"/>
            <p:cNvSpPr/>
            <p:nvPr/>
          </p:nvSpPr>
          <p:spPr>
            <a:xfrm rot="8622809">
              <a:off x="4956048" y="4875950"/>
              <a:ext cx="495299" cy="68580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Down Arrow 16"/>
            <p:cNvSpPr/>
            <p:nvPr/>
          </p:nvSpPr>
          <p:spPr>
            <a:xfrm rot="4318379">
              <a:off x="5358607" y="3488449"/>
              <a:ext cx="495299" cy="68580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" name="Down Arrow 3"/>
            <p:cNvSpPr/>
            <p:nvPr/>
          </p:nvSpPr>
          <p:spPr>
            <a:xfrm>
              <a:off x="4221520" y="2605370"/>
              <a:ext cx="495299" cy="685800"/>
            </a:xfrm>
            <a:prstGeom prst="downArrow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grpSp>
          <p:nvGrpSpPr>
            <p:cNvPr id="3" name="Group 4"/>
            <p:cNvGrpSpPr/>
            <p:nvPr/>
          </p:nvGrpSpPr>
          <p:grpSpPr>
            <a:xfrm>
              <a:off x="2127768" y="1742050"/>
              <a:ext cx="4682805" cy="4512556"/>
              <a:chOff x="2116297" y="1372943"/>
              <a:chExt cx="4682805" cy="4512556"/>
            </a:xfrm>
            <a:effectLst>
              <a:reflection blurRad="50800" stA="52000" endPos="16000" dir="5400000" sy="-100000" algn="bl" rotWithShape="0"/>
            </a:effectLst>
          </p:grpSpPr>
          <p:sp>
            <p:nvSpPr>
              <p:cNvPr id="6" name="Block Arc 5"/>
              <p:cNvSpPr/>
              <p:nvPr/>
            </p:nvSpPr>
            <p:spPr>
              <a:xfrm>
                <a:off x="2585594" y="1931746"/>
                <a:ext cx="3744210" cy="3744210"/>
              </a:xfrm>
              <a:prstGeom prst="blockArc">
                <a:avLst>
                  <a:gd name="adj1" fmla="val 11880000"/>
                  <a:gd name="adj2" fmla="val 16200000"/>
                  <a:gd name="adj3" fmla="val 4632"/>
                </a:avLst>
              </a:prstGeom>
              <a:solidFill>
                <a:schemeClr val="tx2">
                  <a:lumMod val="7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" name="Block Arc 6"/>
              <p:cNvSpPr/>
              <p:nvPr/>
            </p:nvSpPr>
            <p:spPr>
              <a:xfrm>
                <a:off x="2585594" y="1931746"/>
                <a:ext cx="3744210" cy="3744210"/>
              </a:xfrm>
              <a:prstGeom prst="blockArc">
                <a:avLst>
                  <a:gd name="adj1" fmla="val 7560000"/>
                  <a:gd name="adj2" fmla="val 11880000"/>
                  <a:gd name="adj3" fmla="val 4632"/>
                </a:avLst>
              </a:prstGeom>
              <a:solidFill>
                <a:schemeClr val="accent6">
                  <a:lumMod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8" name="Block Arc 7"/>
              <p:cNvSpPr/>
              <p:nvPr/>
            </p:nvSpPr>
            <p:spPr>
              <a:xfrm>
                <a:off x="2585594" y="1931746"/>
                <a:ext cx="3744210" cy="3744210"/>
              </a:xfrm>
              <a:prstGeom prst="blockArc">
                <a:avLst>
                  <a:gd name="adj1" fmla="val 3240000"/>
                  <a:gd name="adj2" fmla="val 7560000"/>
                  <a:gd name="adj3" fmla="val 4632"/>
                </a:avLst>
              </a:prstGeom>
              <a:solidFill>
                <a:schemeClr val="accent4">
                  <a:lumMod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9" name="Block Arc 8"/>
              <p:cNvSpPr/>
              <p:nvPr/>
            </p:nvSpPr>
            <p:spPr>
              <a:xfrm>
                <a:off x="2585594" y="1931746"/>
                <a:ext cx="3744210" cy="3744210"/>
              </a:xfrm>
              <a:prstGeom prst="blockArc">
                <a:avLst>
                  <a:gd name="adj1" fmla="val 20520000"/>
                  <a:gd name="adj2" fmla="val 3240000"/>
                  <a:gd name="adj3" fmla="val 4632"/>
                </a:avLst>
              </a:prstGeom>
              <a:solidFill>
                <a:schemeClr val="accent3">
                  <a:lumMod val="50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0" name="Block Arc 9"/>
              <p:cNvSpPr/>
              <p:nvPr/>
            </p:nvSpPr>
            <p:spPr>
              <a:xfrm>
                <a:off x="2585594" y="1931746"/>
                <a:ext cx="3744210" cy="3744210"/>
              </a:xfrm>
              <a:prstGeom prst="blockArc">
                <a:avLst>
                  <a:gd name="adj1" fmla="val 16200000"/>
                  <a:gd name="adj2" fmla="val 20520000"/>
                  <a:gd name="adj3" fmla="val 4632"/>
                </a:avLst>
              </a:prstGeom>
              <a:solidFill>
                <a:schemeClr val="bg2">
                  <a:lumMod val="25000"/>
                </a:schemeClr>
              </a:solidFill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Freeform 10"/>
              <p:cNvSpPr/>
              <p:nvPr/>
            </p:nvSpPr>
            <p:spPr>
              <a:xfrm>
                <a:off x="3597473" y="2943625"/>
                <a:ext cx="1720453" cy="1720453"/>
              </a:xfrm>
              <a:custGeom>
                <a:avLst/>
                <a:gdLst>
                  <a:gd name="connsiteX0" fmla="*/ 0 w 1720453"/>
                  <a:gd name="connsiteY0" fmla="*/ 860227 h 1720453"/>
                  <a:gd name="connsiteX1" fmla="*/ 860227 w 1720453"/>
                  <a:gd name="connsiteY1" fmla="*/ 0 h 1720453"/>
                  <a:gd name="connsiteX2" fmla="*/ 1720454 w 1720453"/>
                  <a:gd name="connsiteY2" fmla="*/ 860227 h 1720453"/>
                  <a:gd name="connsiteX3" fmla="*/ 860227 w 1720453"/>
                  <a:gd name="connsiteY3" fmla="*/ 1720454 h 1720453"/>
                  <a:gd name="connsiteX4" fmla="*/ 0 w 1720453"/>
                  <a:gd name="connsiteY4" fmla="*/ 860227 h 1720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20453" h="1720453">
                    <a:moveTo>
                      <a:pt x="0" y="860227"/>
                    </a:moveTo>
                    <a:cubicBezTo>
                      <a:pt x="0" y="385137"/>
                      <a:pt x="385137" y="0"/>
                      <a:pt x="860227" y="0"/>
                    </a:cubicBezTo>
                    <a:cubicBezTo>
                      <a:pt x="1335317" y="0"/>
                      <a:pt x="1720454" y="385137"/>
                      <a:pt x="1720454" y="860227"/>
                    </a:cubicBezTo>
                    <a:cubicBezTo>
                      <a:pt x="1720454" y="1335317"/>
                      <a:pt x="1335317" y="1720454"/>
                      <a:pt x="860227" y="1720454"/>
                    </a:cubicBezTo>
                    <a:cubicBezTo>
                      <a:pt x="385137" y="1720454"/>
                      <a:pt x="0" y="1335317"/>
                      <a:pt x="0" y="860227"/>
                    </a:cubicBez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>
                <a:outerShdw blurRad="101600" sx="104000" sy="104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>
                  <a:rot lat="0" lon="0" rev="0"/>
                </a:camera>
                <a:lightRig rig="threePt" dir="t"/>
              </a:scene3d>
              <a:sp3d prstMaterial="powder">
                <a:bevelT w="862330" h="862330"/>
                <a:bevelB w="862330" h="862330"/>
              </a:sp3d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334505" tIns="334505" rIns="334505" bIns="334505" numCol="1" spcCol="1270" anchor="ctr" anchorCtr="0">
                <a:noAutofit/>
              </a:bodyPr>
              <a:lstStyle/>
              <a:p>
                <a:pPr algn="ctr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6000" dirty="0"/>
                  <a:t> </a:t>
                </a:r>
              </a:p>
            </p:txBody>
          </p:sp>
          <p:sp>
            <p:nvSpPr>
              <p:cNvPr id="12" name="Freeform 11"/>
              <p:cNvSpPr/>
              <p:nvPr/>
            </p:nvSpPr>
            <p:spPr>
              <a:xfrm>
                <a:off x="3855541" y="1372943"/>
                <a:ext cx="1204317" cy="1204317"/>
              </a:xfrm>
              <a:custGeom>
                <a:avLst/>
                <a:gdLst>
                  <a:gd name="connsiteX0" fmla="*/ 0 w 1204317"/>
                  <a:gd name="connsiteY0" fmla="*/ 602159 h 1204317"/>
                  <a:gd name="connsiteX1" fmla="*/ 602159 w 1204317"/>
                  <a:gd name="connsiteY1" fmla="*/ 0 h 1204317"/>
                  <a:gd name="connsiteX2" fmla="*/ 1204318 w 1204317"/>
                  <a:gd name="connsiteY2" fmla="*/ 602159 h 1204317"/>
                  <a:gd name="connsiteX3" fmla="*/ 602159 w 1204317"/>
                  <a:gd name="connsiteY3" fmla="*/ 1204318 h 1204317"/>
                  <a:gd name="connsiteX4" fmla="*/ 0 w 1204317"/>
                  <a:gd name="connsiteY4" fmla="*/ 602159 h 120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4317" h="1204317">
                    <a:moveTo>
                      <a:pt x="0" y="602159"/>
                    </a:moveTo>
                    <a:cubicBezTo>
                      <a:pt x="0" y="269596"/>
                      <a:pt x="269596" y="0"/>
                      <a:pt x="602159" y="0"/>
                    </a:cubicBezTo>
                    <a:cubicBezTo>
                      <a:pt x="934722" y="0"/>
                      <a:pt x="1204318" y="269596"/>
                      <a:pt x="1204318" y="602159"/>
                    </a:cubicBezTo>
                    <a:cubicBezTo>
                      <a:pt x="1204318" y="934722"/>
                      <a:pt x="934722" y="1204318"/>
                      <a:pt x="602159" y="1204318"/>
                    </a:cubicBezTo>
                    <a:cubicBezTo>
                      <a:pt x="269596" y="1204318"/>
                      <a:pt x="0" y="934722"/>
                      <a:pt x="0" y="602159"/>
                    </a:cubicBez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scene3d>
                <a:camera prst="orthographicFront"/>
                <a:lightRig rig="soft" dir="t"/>
              </a:scene3d>
              <a:sp3d prstMaterial="powder">
                <a:bevelT w="603250" h="603250"/>
                <a:bevelB w="603250" h="603250"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1138" tIns="241138" rIns="241138" bIns="241138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4800" dirty="0"/>
                  <a:t> </a:t>
                </a:r>
              </a:p>
            </p:txBody>
          </p:sp>
          <p:sp>
            <p:nvSpPr>
              <p:cNvPr id="13" name="Freeform 12"/>
              <p:cNvSpPr/>
              <p:nvPr/>
            </p:nvSpPr>
            <p:spPr>
              <a:xfrm>
                <a:off x="5594785" y="2636578"/>
                <a:ext cx="1204317" cy="1204317"/>
              </a:xfrm>
              <a:custGeom>
                <a:avLst/>
                <a:gdLst>
                  <a:gd name="connsiteX0" fmla="*/ 0 w 1204317"/>
                  <a:gd name="connsiteY0" fmla="*/ 602159 h 1204317"/>
                  <a:gd name="connsiteX1" fmla="*/ 602159 w 1204317"/>
                  <a:gd name="connsiteY1" fmla="*/ 0 h 1204317"/>
                  <a:gd name="connsiteX2" fmla="*/ 1204318 w 1204317"/>
                  <a:gd name="connsiteY2" fmla="*/ 602159 h 1204317"/>
                  <a:gd name="connsiteX3" fmla="*/ 602159 w 1204317"/>
                  <a:gd name="connsiteY3" fmla="*/ 1204318 h 1204317"/>
                  <a:gd name="connsiteX4" fmla="*/ 0 w 1204317"/>
                  <a:gd name="connsiteY4" fmla="*/ 602159 h 120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4317" h="1204317">
                    <a:moveTo>
                      <a:pt x="0" y="602159"/>
                    </a:moveTo>
                    <a:cubicBezTo>
                      <a:pt x="0" y="269596"/>
                      <a:pt x="269596" y="0"/>
                      <a:pt x="602159" y="0"/>
                    </a:cubicBezTo>
                    <a:cubicBezTo>
                      <a:pt x="934722" y="0"/>
                      <a:pt x="1204318" y="269596"/>
                      <a:pt x="1204318" y="602159"/>
                    </a:cubicBezTo>
                    <a:cubicBezTo>
                      <a:pt x="1204318" y="934722"/>
                      <a:pt x="934722" y="1204318"/>
                      <a:pt x="602159" y="1204318"/>
                    </a:cubicBezTo>
                    <a:cubicBezTo>
                      <a:pt x="269596" y="1204318"/>
                      <a:pt x="0" y="934722"/>
                      <a:pt x="0" y="60215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scene3d>
                <a:camera prst="orthographicFront"/>
                <a:lightRig rig="soft" dir="t"/>
              </a:scene3d>
              <a:sp3d prstMaterial="powder">
                <a:bevelT w="603250" h="603250"/>
                <a:bevelB w="603250" h="603250"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1138" tIns="241138" rIns="241138" bIns="241138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4800" dirty="0"/>
                  <a:t> </a:t>
                </a:r>
              </a:p>
            </p:txBody>
          </p:sp>
          <p:sp>
            <p:nvSpPr>
              <p:cNvPr id="14" name="Freeform 13"/>
              <p:cNvSpPr/>
              <p:nvPr/>
            </p:nvSpPr>
            <p:spPr>
              <a:xfrm>
                <a:off x="4930453" y="4681182"/>
                <a:ext cx="1204317" cy="1204317"/>
              </a:xfrm>
              <a:custGeom>
                <a:avLst/>
                <a:gdLst>
                  <a:gd name="connsiteX0" fmla="*/ 0 w 1204317"/>
                  <a:gd name="connsiteY0" fmla="*/ 602159 h 1204317"/>
                  <a:gd name="connsiteX1" fmla="*/ 602159 w 1204317"/>
                  <a:gd name="connsiteY1" fmla="*/ 0 h 1204317"/>
                  <a:gd name="connsiteX2" fmla="*/ 1204318 w 1204317"/>
                  <a:gd name="connsiteY2" fmla="*/ 602159 h 1204317"/>
                  <a:gd name="connsiteX3" fmla="*/ 602159 w 1204317"/>
                  <a:gd name="connsiteY3" fmla="*/ 1204318 h 1204317"/>
                  <a:gd name="connsiteX4" fmla="*/ 0 w 1204317"/>
                  <a:gd name="connsiteY4" fmla="*/ 602159 h 120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4317" h="1204317">
                    <a:moveTo>
                      <a:pt x="0" y="602159"/>
                    </a:moveTo>
                    <a:cubicBezTo>
                      <a:pt x="0" y="269596"/>
                      <a:pt x="269596" y="0"/>
                      <a:pt x="602159" y="0"/>
                    </a:cubicBezTo>
                    <a:cubicBezTo>
                      <a:pt x="934722" y="0"/>
                      <a:pt x="1204318" y="269596"/>
                      <a:pt x="1204318" y="602159"/>
                    </a:cubicBezTo>
                    <a:cubicBezTo>
                      <a:pt x="1204318" y="934722"/>
                      <a:pt x="934722" y="1204318"/>
                      <a:pt x="602159" y="1204318"/>
                    </a:cubicBezTo>
                    <a:cubicBezTo>
                      <a:pt x="269596" y="1204318"/>
                      <a:pt x="0" y="934722"/>
                      <a:pt x="0" y="602159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scene3d>
                <a:camera prst="orthographicFront"/>
                <a:lightRig rig="soft" dir="t"/>
              </a:scene3d>
              <a:sp3d prstMaterial="powder">
                <a:bevelT w="603250" h="603250"/>
                <a:bevelB w="603250" h="603250"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1138" tIns="241138" rIns="241138" bIns="241138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4800" dirty="0"/>
                  <a:t> </a:t>
                </a:r>
              </a:p>
            </p:txBody>
          </p:sp>
          <p:sp>
            <p:nvSpPr>
              <p:cNvPr id="15" name="Freeform 14"/>
              <p:cNvSpPr/>
              <p:nvPr/>
            </p:nvSpPr>
            <p:spPr>
              <a:xfrm>
                <a:off x="2780629" y="4681182"/>
                <a:ext cx="1204317" cy="1204317"/>
              </a:xfrm>
              <a:custGeom>
                <a:avLst/>
                <a:gdLst>
                  <a:gd name="connsiteX0" fmla="*/ 0 w 1204317"/>
                  <a:gd name="connsiteY0" fmla="*/ 602159 h 1204317"/>
                  <a:gd name="connsiteX1" fmla="*/ 602159 w 1204317"/>
                  <a:gd name="connsiteY1" fmla="*/ 0 h 1204317"/>
                  <a:gd name="connsiteX2" fmla="*/ 1204318 w 1204317"/>
                  <a:gd name="connsiteY2" fmla="*/ 602159 h 1204317"/>
                  <a:gd name="connsiteX3" fmla="*/ 602159 w 1204317"/>
                  <a:gd name="connsiteY3" fmla="*/ 1204318 h 1204317"/>
                  <a:gd name="connsiteX4" fmla="*/ 0 w 1204317"/>
                  <a:gd name="connsiteY4" fmla="*/ 602159 h 120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4317" h="1204317">
                    <a:moveTo>
                      <a:pt x="0" y="602159"/>
                    </a:moveTo>
                    <a:cubicBezTo>
                      <a:pt x="0" y="269596"/>
                      <a:pt x="269596" y="0"/>
                      <a:pt x="602159" y="0"/>
                    </a:cubicBezTo>
                    <a:cubicBezTo>
                      <a:pt x="934722" y="0"/>
                      <a:pt x="1204318" y="269596"/>
                      <a:pt x="1204318" y="602159"/>
                    </a:cubicBezTo>
                    <a:cubicBezTo>
                      <a:pt x="1204318" y="934722"/>
                      <a:pt x="934722" y="1204318"/>
                      <a:pt x="602159" y="1204318"/>
                    </a:cubicBezTo>
                    <a:cubicBezTo>
                      <a:pt x="269596" y="1204318"/>
                      <a:pt x="0" y="934722"/>
                      <a:pt x="0" y="602159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scene3d>
                <a:camera prst="orthographicFront"/>
                <a:lightRig rig="soft" dir="t"/>
              </a:scene3d>
              <a:sp3d prstMaterial="powder">
                <a:bevelT w="603250" h="603250"/>
                <a:bevelB w="603250" h="603250"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1138" tIns="241138" rIns="241138" bIns="241138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4800" dirty="0"/>
                  <a:t> </a:t>
                </a:r>
              </a:p>
            </p:txBody>
          </p:sp>
          <p:sp>
            <p:nvSpPr>
              <p:cNvPr id="16" name="Freeform 15"/>
              <p:cNvSpPr/>
              <p:nvPr/>
            </p:nvSpPr>
            <p:spPr>
              <a:xfrm>
                <a:off x="2116297" y="2636578"/>
                <a:ext cx="1204317" cy="1204317"/>
              </a:xfrm>
              <a:custGeom>
                <a:avLst/>
                <a:gdLst>
                  <a:gd name="connsiteX0" fmla="*/ 0 w 1204317"/>
                  <a:gd name="connsiteY0" fmla="*/ 602159 h 1204317"/>
                  <a:gd name="connsiteX1" fmla="*/ 602159 w 1204317"/>
                  <a:gd name="connsiteY1" fmla="*/ 0 h 1204317"/>
                  <a:gd name="connsiteX2" fmla="*/ 1204318 w 1204317"/>
                  <a:gd name="connsiteY2" fmla="*/ 602159 h 1204317"/>
                  <a:gd name="connsiteX3" fmla="*/ 602159 w 1204317"/>
                  <a:gd name="connsiteY3" fmla="*/ 1204318 h 1204317"/>
                  <a:gd name="connsiteX4" fmla="*/ 0 w 1204317"/>
                  <a:gd name="connsiteY4" fmla="*/ 602159 h 1204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04317" h="1204317">
                    <a:moveTo>
                      <a:pt x="0" y="602159"/>
                    </a:moveTo>
                    <a:cubicBezTo>
                      <a:pt x="0" y="269596"/>
                      <a:pt x="269596" y="0"/>
                      <a:pt x="602159" y="0"/>
                    </a:cubicBezTo>
                    <a:cubicBezTo>
                      <a:pt x="934722" y="0"/>
                      <a:pt x="1204318" y="269596"/>
                      <a:pt x="1204318" y="602159"/>
                    </a:cubicBezTo>
                    <a:cubicBezTo>
                      <a:pt x="1204318" y="934722"/>
                      <a:pt x="934722" y="1204318"/>
                      <a:pt x="602159" y="1204318"/>
                    </a:cubicBezTo>
                    <a:cubicBezTo>
                      <a:pt x="269596" y="1204318"/>
                      <a:pt x="0" y="934722"/>
                      <a:pt x="0" y="602159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scene3d>
                <a:camera prst="orthographicFront"/>
                <a:lightRig rig="soft" dir="t"/>
              </a:scene3d>
              <a:sp3d prstMaterial="powder">
                <a:bevelT w="603250" h="603250"/>
                <a:bevelB w="603250" h="603250"/>
              </a:sp3d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rgbClr r="0" g="0" b="0"/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41138" tIns="241138" rIns="241138" bIns="241138" numCol="1" spcCol="1270" anchor="ctr" anchorCtr="0">
                <a:noAutofit/>
              </a:bodyPr>
              <a:lstStyle/>
              <a:p>
                <a:pPr algn="ctr" defTabSz="22669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en-US" sz="4800" dirty="0"/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3625336" y="3877305"/>
              <a:ext cx="15776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spc="50" dirty="0">
                  <a:ln w="13500">
                    <a:solidFill>
                      <a:schemeClr val="accent1">
                        <a:shade val="2500"/>
                        <a:alpha val="6500"/>
                      </a:schemeClr>
                    </a:solidFill>
                    <a:prstDash val="solid"/>
                  </a:ln>
                  <a:solidFill>
                    <a:schemeClr val="accent1">
                      <a:tint val="3000"/>
                      <a:alpha val="95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VISION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104480" y="3165455"/>
              <a:ext cx="11516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Your text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867012" y="1930113"/>
              <a:ext cx="11516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Your text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687809" y="3192344"/>
              <a:ext cx="11516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Your text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994617" y="5243421"/>
              <a:ext cx="11516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Your text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92100" y="5260222"/>
              <a:ext cx="11516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Your text</a:t>
              </a: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733381" y="1417639"/>
            <a:ext cx="1956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392553" y="2898711"/>
            <a:ext cx="1956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738245" y="4966589"/>
            <a:ext cx="1956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215631" y="5085789"/>
            <a:ext cx="1956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82231" y="2952189"/>
            <a:ext cx="19567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200" dirty="0"/>
              <a:t>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051527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5" grpId="0"/>
      <p:bldP spid="36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3"/>
          <p:cNvGrpSpPr>
            <a:grpSpLocks/>
          </p:cNvGrpSpPr>
          <p:nvPr/>
        </p:nvGrpSpPr>
        <p:grpSpPr bwMode="auto">
          <a:xfrm>
            <a:off x="48000" y="3505200"/>
            <a:ext cx="12096000" cy="1676400"/>
            <a:chOff x="0" y="2086"/>
            <a:chExt cx="5760" cy="1056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3556907" y="2079170"/>
            <a:ext cx="5257800" cy="327660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bg2">
                <a:lumMod val="50000"/>
              </a:schemeClr>
            </a:solidFill>
          </a:ln>
          <a:effectLst/>
          <a:scene3d>
            <a:camera prst="orthographicFront"/>
            <a:lightRig rig="brightRoom" dir="t"/>
          </a:scene3d>
          <a:sp3d prstMaterial="translucentPowder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i="1" dirty="0">
                <a:latin typeface="Times New Roman" pitchFamily="18" charset="0"/>
                <a:cs typeface="Times New Roman" pitchFamily="18" charset="0"/>
              </a:rPr>
              <a:t>Your text here and more text here. Your text here and more text here. Your text here and more text here.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Vision/ Mission Statement</a:t>
            </a:r>
          </a:p>
        </p:txBody>
      </p:sp>
      <p:grpSp>
        <p:nvGrpSpPr>
          <p:cNvPr id="11" name="Group 7"/>
          <p:cNvGrpSpPr/>
          <p:nvPr/>
        </p:nvGrpSpPr>
        <p:grpSpPr>
          <a:xfrm>
            <a:off x="2846614" y="1698170"/>
            <a:ext cx="6678386" cy="457200"/>
            <a:chOff x="2231571" y="1752600"/>
            <a:chExt cx="4452257" cy="609600"/>
          </a:xfrm>
          <a:effectLst>
            <a:outerShdw blurRad="266700" sx="106000" sy="106000" algn="ctr" rotWithShape="0">
              <a:prstClr val="black">
                <a:alpha val="40000"/>
              </a:prstClr>
            </a:outerShdw>
          </a:effectLst>
        </p:grpSpPr>
        <p:sp>
          <p:nvSpPr>
            <p:cNvPr id="3" name="Rounded Rectangle 2"/>
            <p:cNvSpPr/>
            <p:nvPr/>
          </p:nvSpPr>
          <p:spPr>
            <a:xfrm>
              <a:off x="2677886" y="1752600"/>
              <a:ext cx="3505200" cy="6096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7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lowchart: Delay 3"/>
            <p:cNvSpPr/>
            <p:nvPr/>
          </p:nvSpPr>
          <p:spPr>
            <a:xfrm>
              <a:off x="6183086" y="1752600"/>
              <a:ext cx="446314" cy="609600"/>
            </a:xfrm>
            <a:prstGeom prst="flowChartDelay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7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Flowchart: Delay 4"/>
            <p:cNvSpPr/>
            <p:nvPr/>
          </p:nvSpPr>
          <p:spPr>
            <a:xfrm flipH="1">
              <a:off x="2286000" y="1752600"/>
              <a:ext cx="391886" cy="609600"/>
            </a:xfrm>
            <a:prstGeom prst="flowChartDelay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7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Flowchart: Delay 5"/>
            <p:cNvSpPr/>
            <p:nvPr/>
          </p:nvSpPr>
          <p:spPr>
            <a:xfrm>
              <a:off x="6618514" y="1959428"/>
              <a:ext cx="65314" cy="228599"/>
            </a:xfrm>
            <a:prstGeom prst="flowChartDelay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7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Flowchart: Delay 6"/>
            <p:cNvSpPr/>
            <p:nvPr/>
          </p:nvSpPr>
          <p:spPr>
            <a:xfrm flipH="1">
              <a:off x="2231571" y="1937657"/>
              <a:ext cx="65314" cy="250369"/>
            </a:xfrm>
            <a:prstGeom prst="flowChartDelay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7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Rounded Rectangle 9"/>
          <p:cNvSpPr/>
          <p:nvPr/>
        </p:nvSpPr>
        <p:spPr>
          <a:xfrm>
            <a:off x="3442607" y="5355770"/>
            <a:ext cx="5486400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7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6B941F4-195C-4A8A-8A0B-D14EDC953362}"/>
              </a:ext>
            </a:extLst>
          </p:cNvPr>
          <p:cNvGrpSpPr/>
          <p:nvPr/>
        </p:nvGrpSpPr>
        <p:grpSpPr>
          <a:xfrm>
            <a:off x="22025" y="1595075"/>
            <a:ext cx="12182675" cy="2753727"/>
            <a:chOff x="0" y="4571000"/>
            <a:chExt cx="6471126" cy="1976802"/>
          </a:xfrm>
          <a:gradFill flip="none" rotWithShape="1">
            <a:gsLst>
              <a:gs pos="0">
                <a:schemeClr val="bg2">
                  <a:lumMod val="90000"/>
                  <a:alpha val="39000"/>
                </a:schemeClr>
              </a:gs>
              <a:gs pos="50000">
                <a:schemeClr val="bg2">
                  <a:lumMod val="90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F2FDEED-6FC5-4DA4-A22C-E8CDD623AAC4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8C705A-F7F8-4A61-959D-90A6AFD9A8AC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425A266-FC71-4FED-9349-69D969BA8504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218DCE-BA26-4D97-9B43-E3E37E0847DA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8BEE47-9B19-4FDB-A5D5-29F999431227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38C6284-0FBB-4536-BD7F-60331BCB2D5E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Statement</a:t>
            </a:r>
          </a:p>
        </p:txBody>
      </p:sp>
      <p:grpSp>
        <p:nvGrpSpPr>
          <p:cNvPr id="3" name="Group 9"/>
          <p:cNvGrpSpPr/>
          <p:nvPr/>
        </p:nvGrpSpPr>
        <p:grpSpPr>
          <a:xfrm>
            <a:off x="2743200" y="2369288"/>
            <a:ext cx="2187171" cy="2187171"/>
            <a:chOff x="4724400" y="2828925"/>
            <a:chExt cx="1828800" cy="1828800"/>
          </a:xfrm>
        </p:grpSpPr>
        <p:sp>
          <p:nvSpPr>
            <p:cNvPr id="8" name="Oval 7"/>
            <p:cNvSpPr/>
            <p:nvPr/>
          </p:nvSpPr>
          <p:spPr>
            <a:xfrm>
              <a:off x="4724400" y="2828925"/>
              <a:ext cx="1828800" cy="1828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914400" h="914400"/>
              <a:bevelB w="914400" h="914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837246" y="3354028"/>
              <a:ext cx="160310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" y="4080926"/>
            <a:ext cx="5638800" cy="28139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C2EA5-FA17-4ADC-AD26-7ADDC1C5A808}"/>
              </a:ext>
            </a:extLst>
          </p:cNvPr>
          <p:cNvSpPr txBox="1"/>
          <p:nvPr/>
        </p:nvSpPr>
        <p:spPr>
          <a:xfrm>
            <a:off x="6158114" y="2505683"/>
            <a:ext cx="4267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 can replace this text with yours. You can replace this sample placeholder text with yours.</a:t>
            </a:r>
          </a:p>
        </p:txBody>
      </p:sp>
    </p:spTree>
    <p:extLst>
      <p:ext uri="{BB962C8B-B14F-4D97-AF65-F5344CB8AC3E}">
        <p14:creationId xmlns:p14="http://schemas.microsoft.com/office/powerpoint/2010/main" val="299753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461DA19-38DF-4C6D-9145-ED629C4E4C5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7A5700-E049-43A3-B90A-39D1695A63D0}"/>
              </a:ext>
            </a:extLst>
          </p:cNvPr>
          <p:cNvSpPr/>
          <p:nvPr/>
        </p:nvSpPr>
        <p:spPr>
          <a:xfrm>
            <a:off x="25404" y="0"/>
            <a:ext cx="12204700" cy="68453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0" fmla="*/ 0 w 12192000"/>
              <a:gd name="connsiteY0" fmla="*/ 0 h 6883400"/>
              <a:gd name="connsiteX1" fmla="*/ 12192000 w 12192000"/>
              <a:gd name="connsiteY1" fmla="*/ 0 h 6883400"/>
              <a:gd name="connsiteX2" fmla="*/ 12192000 w 12192000"/>
              <a:gd name="connsiteY2" fmla="*/ 6858000 h 6883400"/>
              <a:gd name="connsiteX3" fmla="*/ 9690100 w 12192000"/>
              <a:gd name="connsiteY3" fmla="*/ 6883400 h 6883400"/>
              <a:gd name="connsiteX4" fmla="*/ 0 w 12192000"/>
              <a:gd name="connsiteY4" fmla="*/ 6858000 h 6883400"/>
              <a:gd name="connsiteX5" fmla="*/ 0 w 12192000"/>
              <a:gd name="connsiteY5" fmla="*/ 0 h 6883400"/>
              <a:gd name="connsiteX0" fmla="*/ 12700 w 12204700"/>
              <a:gd name="connsiteY0" fmla="*/ 0 h 6883400"/>
              <a:gd name="connsiteX1" fmla="*/ 12204700 w 12204700"/>
              <a:gd name="connsiteY1" fmla="*/ 0 h 6883400"/>
              <a:gd name="connsiteX2" fmla="*/ 12204700 w 12204700"/>
              <a:gd name="connsiteY2" fmla="*/ 6858000 h 6883400"/>
              <a:gd name="connsiteX3" fmla="*/ 9702800 w 12204700"/>
              <a:gd name="connsiteY3" fmla="*/ 6883400 h 6883400"/>
              <a:gd name="connsiteX4" fmla="*/ 12700 w 12204700"/>
              <a:gd name="connsiteY4" fmla="*/ 6858000 h 6883400"/>
              <a:gd name="connsiteX5" fmla="*/ 0 w 12204700"/>
              <a:gd name="connsiteY5" fmla="*/ 800100 h 6883400"/>
              <a:gd name="connsiteX6" fmla="*/ 12700 w 12204700"/>
              <a:gd name="connsiteY6" fmla="*/ 0 h 6883400"/>
              <a:gd name="connsiteX0" fmla="*/ 12700 w 12204700"/>
              <a:gd name="connsiteY0" fmla="*/ 0 h 6883400"/>
              <a:gd name="connsiteX1" fmla="*/ 12204700 w 12204700"/>
              <a:gd name="connsiteY1" fmla="*/ 0 h 6883400"/>
              <a:gd name="connsiteX2" fmla="*/ 12204700 w 12204700"/>
              <a:gd name="connsiteY2" fmla="*/ 6858000 h 6883400"/>
              <a:gd name="connsiteX3" fmla="*/ 9702800 w 12204700"/>
              <a:gd name="connsiteY3" fmla="*/ 6883400 h 6883400"/>
              <a:gd name="connsiteX4" fmla="*/ 0 w 12204700"/>
              <a:gd name="connsiteY4" fmla="*/ 800100 h 6883400"/>
              <a:gd name="connsiteX5" fmla="*/ 12700 w 12204700"/>
              <a:gd name="connsiteY5" fmla="*/ 0 h 688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04700" h="6883400">
                <a:moveTo>
                  <a:pt x="12700" y="0"/>
                </a:moveTo>
                <a:lnTo>
                  <a:pt x="12204700" y="0"/>
                </a:lnTo>
                <a:lnTo>
                  <a:pt x="12204700" y="6858000"/>
                </a:lnTo>
                <a:lnTo>
                  <a:pt x="9702800" y="6883400"/>
                </a:lnTo>
                <a:lnTo>
                  <a:pt x="0" y="800100"/>
                </a:lnTo>
                <a:lnTo>
                  <a:pt x="12700" y="0"/>
                </a:lnTo>
                <a:close/>
              </a:path>
            </a:pathLst>
          </a:custGeom>
          <a:solidFill>
            <a:srgbClr val="FFCD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85A1190-154B-4B33-9CE1-A55C77544E4C}"/>
              </a:ext>
            </a:extLst>
          </p:cNvPr>
          <p:cNvSpPr/>
          <p:nvPr/>
        </p:nvSpPr>
        <p:spPr>
          <a:xfrm rot="16200000">
            <a:off x="7615109" y="2268406"/>
            <a:ext cx="5749417" cy="3429772"/>
          </a:xfrm>
          <a:custGeom>
            <a:avLst/>
            <a:gdLst>
              <a:gd name="connsiteX0" fmla="*/ 5774816 w 5774816"/>
              <a:gd name="connsiteY0" fmla="*/ 3429771 h 3429772"/>
              <a:gd name="connsiteX1" fmla="*/ 0 w 5774816"/>
              <a:gd name="connsiteY1" fmla="*/ 3429772 h 3429772"/>
              <a:gd name="connsiteX2" fmla="*/ 0 w 5774816"/>
              <a:gd name="connsiteY2" fmla="*/ 220480 h 3429772"/>
              <a:gd name="connsiteX3" fmla="*/ 108189 w 5774816"/>
              <a:gd name="connsiteY3" fmla="*/ 0 h 3429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4816" h="3429772">
                <a:moveTo>
                  <a:pt x="5774816" y="3429771"/>
                </a:moveTo>
                <a:lnTo>
                  <a:pt x="0" y="3429772"/>
                </a:lnTo>
                <a:lnTo>
                  <a:pt x="0" y="220480"/>
                </a:lnTo>
                <a:lnTo>
                  <a:pt x="10818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0AA276-6D49-4C0A-BBA9-42E476231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1" y="813496"/>
            <a:ext cx="6705598" cy="2786958"/>
          </a:xfrm>
        </p:spPr>
        <p:txBody>
          <a:bodyPr>
            <a:normAutofit/>
          </a:bodyPr>
          <a:lstStyle/>
          <a:p>
            <a:r>
              <a:rPr lang="en-US" sz="6600" dirty="0"/>
              <a:t>Your Presentation Title Here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EFFBA40-1F6D-494E-A7BE-936063B875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39651" y="3611408"/>
            <a:ext cx="5132295" cy="6096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Name of Presenter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BABE4E7-A375-4C5B-9CAF-BB52189201CC}"/>
              </a:ext>
            </a:extLst>
          </p:cNvPr>
          <p:cNvSpPr/>
          <p:nvPr/>
        </p:nvSpPr>
        <p:spPr>
          <a:xfrm rot="18036818" flipV="1">
            <a:off x="7409755" y="3697993"/>
            <a:ext cx="6871995" cy="878710"/>
          </a:xfrm>
          <a:custGeom>
            <a:avLst/>
            <a:gdLst>
              <a:gd name="connsiteX0" fmla="*/ 6871995 w 6871995"/>
              <a:gd name="connsiteY0" fmla="*/ 878710 h 878710"/>
              <a:gd name="connsiteX1" fmla="*/ 5386983 w 6871995"/>
              <a:gd name="connsiteY1" fmla="*/ 0 h 878710"/>
              <a:gd name="connsiteX2" fmla="*/ 519950 w 6871995"/>
              <a:gd name="connsiteY2" fmla="*/ 0 h 878710"/>
              <a:gd name="connsiteX3" fmla="*/ 0 w 6871995"/>
              <a:gd name="connsiteY3" fmla="*/ 878710 h 87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1995" h="878710">
                <a:moveTo>
                  <a:pt x="6871995" y="878710"/>
                </a:moveTo>
                <a:lnTo>
                  <a:pt x="5386983" y="0"/>
                </a:lnTo>
                <a:lnTo>
                  <a:pt x="519950" y="0"/>
                </a:lnTo>
                <a:lnTo>
                  <a:pt x="0" y="8787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/>
              <a:t>`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CC081A1-1C51-40EF-8B0F-58D441D93CD3}"/>
              </a:ext>
            </a:extLst>
          </p:cNvPr>
          <p:cNvSpPr/>
          <p:nvPr/>
        </p:nvSpPr>
        <p:spPr>
          <a:xfrm rot="1939261">
            <a:off x="-1165722" y="3271728"/>
            <a:ext cx="13255472" cy="878710"/>
          </a:xfrm>
          <a:custGeom>
            <a:avLst/>
            <a:gdLst>
              <a:gd name="connsiteX0" fmla="*/ 0 w 13255472"/>
              <a:gd name="connsiteY0" fmla="*/ 241167 h 878710"/>
              <a:gd name="connsiteX1" fmla="*/ 381179 w 13255472"/>
              <a:gd name="connsiteY1" fmla="*/ 0 h 878710"/>
              <a:gd name="connsiteX2" fmla="*/ 13255472 w 13255472"/>
              <a:gd name="connsiteY2" fmla="*/ 0 h 878710"/>
              <a:gd name="connsiteX3" fmla="*/ 11866618 w 13255472"/>
              <a:gd name="connsiteY3" fmla="*/ 878710 h 878710"/>
              <a:gd name="connsiteX4" fmla="*/ 403365 w 13255472"/>
              <a:gd name="connsiteY4" fmla="*/ 878710 h 878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255472" h="878710">
                <a:moveTo>
                  <a:pt x="0" y="241167"/>
                </a:moveTo>
                <a:lnTo>
                  <a:pt x="381179" y="0"/>
                </a:lnTo>
                <a:lnTo>
                  <a:pt x="13255472" y="0"/>
                </a:lnTo>
                <a:lnTo>
                  <a:pt x="11866618" y="878710"/>
                </a:lnTo>
                <a:lnTo>
                  <a:pt x="403365" y="8787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43EF43-12DC-4AFC-947F-A0F0EE19FE58}"/>
              </a:ext>
            </a:extLst>
          </p:cNvPr>
          <p:cNvCxnSpPr>
            <a:cxnSpLocks/>
          </p:cNvCxnSpPr>
          <p:nvPr/>
        </p:nvCxnSpPr>
        <p:spPr>
          <a:xfrm>
            <a:off x="5867400" y="3429000"/>
            <a:ext cx="487680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B17DABD-D681-4797-9B53-D24D85DB371A}"/>
              </a:ext>
            </a:extLst>
          </p:cNvPr>
          <p:cNvCxnSpPr>
            <a:cxnSpLocks/>
          </p:cNvCxnSpPr>
          <p:nvPr/>
        </p:nvCxnSpPr>
        <p:spPr>
          <a:xfrm>
            <a:off x="2006604" y="969216"/>
            <a:ext cx="1026159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888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48000" y="4583875"/>
            <a:ext cx="12096000" cy="1676400"/>
            <a:chOff x="0" y="2086"/>
            <a:chExt cx="5760" cy="1056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0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Mission Statement</a:t>
            </a:r>
          </a:p>
        </p:txBody>
      </p:sp>
      <p:grpSp>
        <p:nvGrpSpPr>
          <p:cNvPr id="8" name="Group 21"/>
          <p:cNvGrpSpPr/>
          <p:nvPr/>
        </p:nvGrpSpPr>
        <p:grpSpPr>
          <a:xfrm>
            <a:off x="3429000" y="2362200"/>
            <a:ext cx="4724400" cy="3810000"/>
            <a:chOff x="2286000" y="2133600"/>
            <a:chExt cx="4724400" cy="3810000"/>
          </a:xfrm>
        </p:grpSpPr>
        <p:sp>
          <p:nvSpPr>
            <p:cNvPr id="7" name="Rectangle 6"/>
            <p:cNvSpPr/>
            <p:nvPr/>
          </p:nvSpPr>
          <p:spPr>
            <a:xfrm>
              <a:off x="4572000" y="3886200"/>
              <a:ext cx="304800" cy="1295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bliqueTopRight"/>
              <a:lightRig rig="twoPt" dir="t"/>
            </a:scene3d>
            <a:sp3d extrusionH="234950" prstMaterial="softEdge">
              <a:bevelT/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6477000" y="4267200"/>
              <a:ext cx="304800" cy="1295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bliqueTopRight"/>
              <a:lightRig rig="twoPt" dir="t"/>
            </a:scene3d>
            <a:sp3d extrusionH="234950" prstMaterial="softEdge">
              <a:bevelT/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38400" y="4343400"/>
              <a:ext cx="304800" cy="12954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obliqueTopRight"/>
              <a:lightRig rig="twoPt" dir="t"/>
            </a:scene3d>
            <a:sp3d extrusionH="234950" prstMaterial="softEdge">
              <a:bevelT/>
              <a:extrusionClr>
                <a:schemeClr val="tx1">
                  <a:lumMod val="75000"/>
                  <a:lumOff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/>
            <p:cNvSpPr/>
            <p:nvPr/>
          </p:nvSpPr>
          <p:spPr>
            <a:xfrm>
              <a:off x="2286000" y="2133600"/>
              <a:ext cx="4724400" cy="381000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scene3d>
              <a:camera prst="isometricOffAxis1Top">
                <a:rot lat="18207917" lon="17638677" rev="4109441"/>
              </a:camera>
              <a:lightRig rig="glow" dir="t"/>
            </a:scene3d>
            <a:sp3d extrusionH="266700" prstMaterial="softEdge">
              <a:bevelT w="101600" prst="riblet"/>
              <a:extrusionClr>
                <a:schemeClr val="tx1">
                  <a:lumMod val="65000"/>
                  <a:lumOff val="3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3" name="Ellipse 53"/>
          <p:cNvSpPr/>
          <p:nvPr/>
        </p:nvSpPr>
        <p:spPr bwMode="auto">
          <a:xfrm rot="21164121">
            <a:off x="4619455" y="4195380"/>
            <a:ext cx="2844947" cy="274044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4191000" y="2438400"/>
            <a:ext cx="1543050" cy="1699260"/>
          </a:xfrm>
          <a:custGeom>
            <a:avLst/>
            <a:gdLst>
              <a:gd name="connsiteX0" fmla="*/ 1508760 w 1543050"/>
              <a:gd name="connsiteY0" fmla="*/ 0 h 1623060"/>
              <a:gd name="connsiteX1" fmla="*/ 1543050 w 1543050"/>
              <a:gd name="connsiteY1" fmla="*/ 411480 h 1623060"/>
              <a:gd name="connsiteX2" fmla="*/ 137160 w 1543050"/>
              <a:gd name="connsiteY2" fmla="*/ 1623060 h 1623060"/>
              <a:gd name="connsiteX3" fmla="*/ 0 w 1543050"/>
              <a:gd name="connsiteY3" fmla="*/ 1543050 h 1623060"/>
              <a:gd name="connsiteX4" fmla="*/ 0 w 1543050"/>
              <a:gd name="connsiteY4" fmla="*/ 1360170 h 1623060"/>
              <a:gd name="connsiteX5" fmla="*/ 1485900 w 1543050"/>
              <a:gd name="connsiteY5" fmla="*/ 45720 h 1623060"/>
              <a:gd name="connsiteX6" fmla="*/ 1485900 w 1543050"/>
              <a:gd name="connsiteY6" fmla="*/ 45720 h 162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43050" h="1623060">
                <a:moveTo>
                  <a:pt x="1508760" y="0"/>
                </a:moveTo>
                <a:lnTo>
                  <a:pt x="1543050" y="411480"/>
                </a:lnTo>
                <a:lnTo>
                  <a:pt x="137160" y="1623060"/>
                </a:lnTo>
                <a:lnTo>
                  <a:pt x="0" y="1543050"/>
                </a:lnTo>
                <a:lnTo>
                  <a:pt x="0" y="1360170"/>
                </a:lnTo>
                <a:lnTo>
                  <a:pt x="1485900" y="45720"/>
                </a:lnTo>
                <a:lnTo>
                  <a:pt x="1485900" y="45720"/>
                </a:lnTo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524001"/>
            <a:ext cx="3060700" cy="26828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ContrastingRightFacing">
              <a:rot lat="21552490" lon="19814571" rev="311615"/>
            </a:camera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1" name="Rectangle 10"/>
          <p:cNvSpPr/>
          <p:nvPr/>
        </p:nvSpPr>
        <p:spPr>
          <a:xfrm>
            <a:off x="4644390" y="1676400"/>
            <a:ext cx="2747010" cy="2286000"/>
          </a:xfrm>
          <a:prstGeom prst="rect">
            <a:avLst/>
          </a:prstGeom>
          <a:solidFill>
            <a:schemeClr val="bg1"/>
          </a:solidFill>
          <a:ln>
            <a:noFill/>
          </a:ln>
          <a:scene3d>
            <a:camera prst="perspectiveContrastingRightFacing">
              <a:rot lat="21552490" lon="19814571" rev="311615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tx1"/>
                </a:solidFill>
              </a:rPr>
              <a:t>MISSION</a:t>
            </a:r>
            <a:endParaRPr lang="en-US" sz="2800" b="1" dirty="0">
              <a:solidFill>
                <a:schemeClr val="tx1"/>
              </a:solidFill>
            </a:endParaRP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Your text here and more text here.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64481" y="5581766"/>
            <a:ext cx="1536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Customers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53001" y="5410201"/>
            <a:ext cx="1836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Stakeholders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074489" y="5611817"/>
            <a:ext cx="7811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Staff</a:t>
            </a:r>
          </a:p>
        </p:txBody>
      </p:sp>
      <p:sp>
        <p:nvSpPr>
          <p:cNvPr id="32" name="Freeform 1187"/>
          <p:cNvSpPr>
            <a:spLocks/>
          </p:cNvSpPr>
          <p:nvPr/>
        </p:nvSpPr>
        <p:spPr bwMode="auto">
          <a:xfrm rot="1140000">
            <a:off x="9097110" y="3825073"/>
            <a:ext cx="156138" cy="170767"/>
          </a:xfrm>
          <a:custGeom>
            <a:avLst/>
            <a:gdLst/>
            <a:ahLst/>
            <a:cxnLst>
              <a:cxn ang="0">
                <a:pos x="84" y="39"/>
              </a:cxn>
              <a:cxn ang="0">
                <a:pos x="71" y="0"/>
              </a:cxn>
              <a:cxn ang="0">
                <a:pos x="5" y="79"/>
              </a:cxn>
              <a:cxn ang="0">
                <a:pos x="5" y="79"/>
              </a:cxn>
              <a:cxn ang="0">
                <a:pos x="5" y="92"/>
              </a:cxn>
              <a:cxn ang="0">
                <a:pos x="0" y="110"/>
              </a:cxn>
              <a:cxn ang="0">
                <a:pos x="5" y="128"/>
              </a:cxn>
              <a:cxn ang="0">
                <a:pos x="13" y="145"/>
              </a:cxn>
              <a:cxn ang="0">
                <a:pos x="27" y="163"/>
              </a:cxn>
              <a:cxn ang="0">
                <a:pos x="53" y="181"/>
              </a:cxn>
              <a:cxn ang="0">
                <a:pos x="93" y="194"/>
              </a:cxn>
              <a:cxn ang="0">
                <a:pos x="146" y="128"/>
              </a:cxn>
              <a:cxn ang="0">
                <a:pos x="84" y="39"/>
              </a:cxn>
            </a:cxnLst>
            <a:rect l="0" t="0" r="r" b="b"/>
            <a:pathLst>
              <a:path w="146" h="194">
                <a:moveTo>
                  <a:pt x="84" y="39"/>
                </a:moveTo>
                <a:lnTo>
                  <a:pt x="71" y="0"/>
                </a:lnTo>
                <a:lnTo>
                  <a:pt x="5" y="79"/>
                </a:lnTo>
                <a:lnTo>
                  <a:pt x="5" y="79"/>
                </a:lnTo>
                <a:lnTo>
                  <a:pt x="5" y="92"/>
                </a:lnTo>
                <a:lnTo>
                  <a:pt x="0" y="110"/>
                </a:lnTo>
                <a:lnTo>
                  <a:pt x="5" y="128"/>
                </a:lnTo>
                <a:lnTo>
                  <a:pt x="13" y="145"/>
                </a:lnTo>
                <a:lnTo>
                  <a:pt x="27" y="163"/>
                </a:lnTo>
                <a:lnTo>
                  <a:pt x="53" y="181"/>
                </a:lnTo>
                <a:lnTo>
                  <a:pt x="93" y="194"/>
                </a:lnTo>
                <a:lnTo>
                  <a:pt x="146" y="128"/>
                </a:lnTo>
                <a:lnTo>
                  <a:pt x="84" y="39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/>
      <p:bldP spid="17" grpId="0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4495800"/>
            <a:ext cx="12192000" cy="2362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843829"/>
            <a:ext cx="6003878" cy="1270972"/>
          </a:xfrm>
        </p:spPr>
        <p:txBody>
          <a:bodyPr/>
          <a:lstStyle/>
          <a:p>
            <a:r>
              <a:rPr lang="en-US" dirty="0"/>
              <a:t>Q &amp; A Session</a:t>
            </a:r>
            <a:endParaRPr lang="en-US" sz="4000" dirty="0"/>
          </a:p>
        </p:txBody>
      </p:sp>
      <p:grpSp>
        <p:nvGrpSpPr>
          <p:cNvPr id="7" name="Group 6"/>
          <p:cNvGrpSpPr/>
          <p:nvPr/>
        </p:nvGrpSpPr>
        <p:grpSpPr>
          <a:xfrm>
            <a:off x="6232478" y="987932"/>
            <a:ext cx="3597322" cy="5169908"/>
            <a:chOff x="4343400" y="1097276"/>
            <a:chExt cx="3276600" cy="4708981"/>
          </a:xfrm>
        </p:grpSpPr>
        <p:sp>
          <p:nvSpPr>
            <p:cNvPr id="3" name="Rectangle 2"/>
            <p:cNvSpPr/>
            <p:nvPr/>
          </p:nvSpPr>
          <p:spPr>
            <a:xfrm>
              <a:off x="4343400" y="1143000"/>
              <a:ext cx="3276600" cy="4495800"/>
            </a:xfrm>
            <a:prstGeom prst="rect">
              <a:avLst/>
            </a:prstGeom>
            <a:gradFill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  <a:scene3d>
              <a:camera prst="perspectiveHeroicExtremeLeftFacing"/>
              <a:lightRig rig="threePt" dir="t"/>
            </a:scene3d>
            <a:sp3d extrusionH="3175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758501" y="1097276"/>
              <a:ext cx="2534668" cy="4708981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HeroicExtremeLeftFacing"/>
                <a:lightRig rig="threePt" dir="t"/>
              </a:scene3d>
              <a:sp3d extrusionH="171450">
                <a:bevelT w="38100" h="38100" prst="relaxedInset"/>
                <a:extrusionClr>
                  <a:schemeClr val="bg1"/>
                </a:extrusionClr>
              </a:sp3d>
            </a:bodyPr>
            <a:lstStyle/>
            <a:p>
              <a:r>
                <a:rPr lang="en-US" sz="300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</a:effectLst>
                  <a:latin typeface="Franklin Gothic Medium Cond" pitchFamily="34" charset="0"/>
                </a:rPr>
                <a:t>?</a:t>
              </a:r>
            </a:p>
          </p:txBody>
        </p:sp>
      </p:grpSp>
      <p:pic>
        <p:nvPicPr>
          <p:cNvPr id="12" name="Picture 11" descr="11971481161027304197kotik_clock.svg.hi.png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838200" y="304800"/>
            <a:ext cx="2438400" cy="2438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 &amp; A Session</a:t>
            </a:r>
          </a:p>
        </p:txBody>
      </p:sp>
      <p:pic>
        <p:nvPicPr>
          <p:cNvPr id="9" name="Picture 8" descr="Questions bar.jpg"/>
          <p:cNvPicPr>
            <a:picLocks noChangeAspect="1"/>
          </p:cNvPicPr>
          <p:nvPr/>
        </p:nvPicPr>
        <p:blipFill>
          <a:blip r:embed="rId3"/>
          <a:srcRect l="14337" t="8562" r="9498" b="3681"/>
          <a:stretch>
            <a:fillRect/>
          </a:stretch>
        </p:blipFill>
        <p:spPr>
          <a:xfrm>
            <a:off x="3281515" y="2133599"/>
            <a:ext cx="6477000" cy="3124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25115" y="3505200"/>
            <a:ext cx="4700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Arial Rounded MT Bold" pitchFamily="34" charset="0"/>
              </a:rPr>
              <a:t>.</a:t>
            </a:r>
          </a:p>
        </p:txBody>
      </p:sp>
      <p:pic>
        <p:nvPicPr>
          <p:cNvPr id="12" name="Picture 11" descr="hand man writing with p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015" y="2743200"/>
            <a:ext cx="2692901" cy="27938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09600" y="1417638"/>
            <a:ext cx="2813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text here. Your text here. Your text here. Your text here. 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57200" y="1265238"/>
            <a:ext cx="3581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-381794" y="2132805"/>
            <a:ext cx="167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770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Documents and Settings\user\My Documents\My Pictures\fotos\Newones\chess board B W 917971_43245016.jpeg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0" y="4023282"/>
            <a:ext cx="12192000" cy="2834717"/>
          </a:xfrm>
          <a:prstGeom prst="rect">
            <a:avLst/>
          </a:prstGeom>
          <a:noFill/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800" dirty="0"/>
              <a:t>Q &amp; A Session</a:t>
            </a:r>
          </a:p>
        </p:txBody>
      </p:sp>
      <p:pic>
        <p:nvPicPr>
          <p:cNvPr id="10" name="Picture 9" descr="question mark.png"/>
          <p:cNvPicPr>
            <a:picLocks noChangeAspect="1"/>
          </p:cNvPicPr>
          <p:nvPr/>
        </p:nvPicPr>
        <p:blipFill>
          <a:blip r:embed="rId4" cstate="email">
            <a:grayscl/>
          </a:blip>
          <a:srcRect/>
          <a:stretch>
            <a:fillRect/>
          </a:stretch>
        </p:blipFill>
        <p:spPr>
          <a:xfrm>
            <a:off x="6395884" y="2057400"/>
            <a:ext cx="2286000" cy="2286000"/>
          </a:xfrm>
          <a:prstGeom prst="rect">
            <a:avLst/>
          </a:prstGeom>
        </p:spPr>
      </p:pic>
      <p:pic>
        <p:nvPicPr>
          <p:cNvPr id="3078" name="Picture 6" descr="C:\Documents and Settings\user\Desktop\INTERNAL\Useful stuff by Ram\People silhouettes\stock-photo-senior-asian-business-man-from-the-back-looking-at-something-over-a-white-background-53901292.png"/>
          <p:cNvPicPr>
            <a:picLocks noChangeAspect="1" noChangeArrowheads="1"/>
          </p:cNvPicPr>
          <p:nvPr/>
        </p:nvPicPr>
        <p:blipFill>
          <a:blip r:embed="rId5" cstate="email"/>
          <a:srcRect/>
          <a:stretch>
            <a:fillRect/>
          </a:stretch>
        </p:blipFill>
        <p:spPr bwMode="auto">
          <a:xfrm flipH="1">
            <a:off x="4800600" y="3573307"/>
            <a:ext cx="1600200" cy="250586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62000" y="1752600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text here. Your text here. Your text here. Your text here. 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609600" y="1600200"/>
            <a:ext cx="3581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-227806" y="2437606"/>
            <a:ext cx="16764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0" y="4442430"/>
            <a:ext cx="12192000" cy="1783140"/>
            <a:chOff x="0" y="2086"/>
            <a:chExt cx="5760" cy="105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629400" y="2590800"/>
            <a:ext cx="3733800" cy="1143000"/>
          </a:xfrm>
        </p:spPr>
        <p:txBody>
          <a:bodyPr>
            <a:noAutofit/>
          </a:bodyPr>
          <a:lstStyle/>
          <a:p>
            <a:r>
              <a:rPr lang="en-US" sz="4800" dirty="0"/>
              <a:t>Q &amp; A Session</a:t>
            </a:r>
          </a:p>
        </p:txBody>
      </p:sp>
      <p:sp>
        <p:nvSpPr>
          <p:cNvPr id="6" name="Oval 5"/>
          <p:cNvSpPr/>
          <p:nvPr/>
        </p:nvSpPr>
        <p:spPr>
          <a:xfrm>
            <a:off x="3810000" y="1052052"/>
            <a:ext cx="731642" cy="73164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41000">
                <a:srgbClr val="FFC000"/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0">
            <a:noFill/>
          </a:ln>
          <a:effectLst/>
          <a:scene3d>
            <a:camera prst="orthographicFront"/>
            <a:lightRig rig="flat" dir="t"/>
          </a:scene3d>
          <a:sp3d prstMaterial="powder">
            <a:bevelT w="234950" h="825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9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5486400" y="4267200"/>
            <a:ext cx="731642" cy="73164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41000">
                <a:srgbClr val="FF0000"/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0">
            <a:noFill/>
          </a:ln>
          <a:effectLst/>
          <a:scene3d>
            <a:camera prst="orthographicFront"/>
            <a:lightRig rig="flat" dir="t"/>
          </a:scene3d>
          <a:sp3d prstMaterial="powder">
            <a:bevelT w="234950" h="825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9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767840" y="3779398"/>
            <a:ext cx="731642" cy="731642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41000">
                <a:srgbClr val="92D050"/>
              </a:gs>
              <a:gs pos="100000">
                <a:schemeClr val="tx1">
                  <a:lumMod val="95000"/>
                  <a:lumOff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76200">
            <a:noFill/>
          </a:ln>
          <a:effectLst/>
          <a:scene3d>
            <a:camera prst="orthographicFront"/>
            <a:lightRig rig="flat" dir="t"/>
          </a:scene3d>
          <a:sp3d prstMaterial="powder">
            <a:bevelT w="234950" h="825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9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476500" y="1866900"/>
            <a:ext cx="3276600" cy="3276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76200">
            <a:noFill/>
          </a:ln>
          <a:effectLst/>
          <a:scene3d>
            <a:camera prst="orthographicFront"/>
            <a:lightRig rig="flat" dir="t"/>
          </a:scene3d>
          <a:sp3d prstMaterial="powder">
            <a:bevelT w="234950" h="8255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900" dirty="0">
                <a:solidFill>
                  <a:schemeClr val="bg1"/>
                </a:solidFill>
                <a:latin typeface="Calibri" pitchFamily="34" charset="0"/>
              </a:rPr>
              <a:t>?</a:t>
            </a:r>
          </a:p>
        </p:txBody>
      </p:sp>
      <p:sp>
        <p:nvSpPr>
          <p:cNvPr id="11" name="Ellipse 53"/>
          <p:cNvSpPr/>
          <p:nvPr/>
        </p:nvSpPr>
        <p:spPr bwMode="auto">
          <a:xfrm>
            <a:off x="2332704" y="5813328"/>
            <a:ext cx="3536664" cy="322426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2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880421" y="2057400"/>
            <a:ext cx="2468758" cy="2160636"/>
          </a:xfrm>
          <a:prstGeom prst="ellipse">
            <a:avLst/>
          </a:prstGeom>
          <a:gradFill>
            <a:gsLst>
              <a:gs pos="0">
                <a:schemeClr val="bg1"/>
              </a:gs>
              <a:gs pos="76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00139 C 0.03607 0.00463 0.07005 0.01135 0.09687 0.04144 C 0.12383 0.07107 0.15052 0.11875 0.16042 0.17963 C 0.16862 0.25047 0.17526 0.42477 0.14075 0.4687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98" y="233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92 C -0.00899 0.03102 -0.01784 0.06297 -0.03542 0.08542 C -0.05274 0.10788 -0.07761 0.12686 -0.10495 0.1338 C -0.13229 0.14075 -0.17188 0.14028 -0.19909 0.12663 C -0.2263 0.11297 -0.25104 0.08426 -0.26875 0.05116 C -0.28646 0.01829 -0.29584 -0.02638 -0.30495 -0.07106 " pathEditMode="relative" rAng="0" ptsTypes="AAAA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85185E-6 C -0.00534 -0.02894 -0.01081 -0.05764 -0.00924 -0.09746 C -0.00768 -0.13681 -0.00612 -0.19421 0.00898 -0.2375 C 0.02409 -0.28056 0.04531 -0.32847 0.08138 -0.35625 C 0.11758 -0.3838 0.12734 -0.39584 0.16641 -0.3963 " pathEditMode="relative" rAng="0" ptsTypes="AAAAA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9" y="-1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23"/>
          <p:cNvGrpSpPr>
            <a:grpSpLocks/>
          </p:cNvGrpSpPr>
          <p:nvPr/>
        </p:nvGrpSpPr>
        <p:grpSpPr bwMode="auto">
          <a:xfrm>
            <a:off x="48000" y="2286000"/>
            <a:ext cx="12096000" cy="1676400"/>
            <a:chOff x="0" y="2086"/>
            <a:chExt cx="5760" cy="1056"/>
          </a:xfrm>
        </p:grpSpPr>
        <p:sp>
          <p:nvSpPr>
            <p:cNvPr id="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8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pic>
        <p:nvPicPr>
          <p:cNvPr id="9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102" y="2514600"/>
            <a:ext cx="12160898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072D4BBC-0F6A-4205-AF97-3B54DF07F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4000" dirty="0"/>
              <a:t>Q &amp; A Session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601746" y="2410867"/>
            <a:ext cx="9621545" cy="2015936"/>
          </a:xfrm>
          <a:prstGeom prst="rect">
            <a:avLst/>
          </a:prstGeom>
          <a:noFill/>
          <a:effectLst>
            <a:outerShdw blurRad="76200" dir="13500000" sy="23000" kx="1200000" algn="br" rotWithShape="0">
              <a:prstClr val="black">
                <a:alpha val="20000"/>
              </a:prstClr>
            </a:outerShdw>
            <a:reflection blurRad="6350" stA="50000" endA="295" endPos="92000" dist="101600" dir="5400000" sy="-100000" algn="bl" rotWithShape="0"/>
          </a:effectLst>
        </p:spPr>
        <p:txBody>
          <a:bodyPr wrap="none" rtlCol="0">
            <a:spAutoFit/>
            <a:scene3d>
              <a:camera prst="perspectiveContrastingLeftFacing">
                <a:rot lat="623785" lon="2636332" rev="0"/>
              </a:camera>
              <a:lightRig rig="threePt" dir="t"/>
            </a:scene3d>
            <a:sp3d extrusionH="508000">
              <a:bevelT w="38100" h="38100"/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en-US" sz="12500" dirty="0">
                <a:solidFill>
                  <a:schemeClr val="bg1">
                    <a:lumMod val="85000"/>
                  </a:schemeClr>
                </a:solidFill>
                <a:latin typeface="Arial Black" pitchFamily="34" charset="0"/>
              </a:rPr>
              <a:t>QUESTION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14016" y="2286000"/>
            <a:ext cx="1851789" cy="286232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ContrastingLeftFacing">
                <a:rot lat="623785" lon="2636332" rev="0"/>
              </a:camera>
              <a:lightRig rig="threePt" dir="t"/>
            </a:scene3d>
            <a:sp3d extrusionH="508000">
              <a:bevelT w="38100" h="38100"/>
              <a:extrusionClr>
                <a:schemeClr val="bg1">
                  <a:lumMod val="75000"/>
                </a:schemeClr>
              </a:extrusionClr>
            </a:sp3d>
          </a:bodyPr>
          <a:lstStyle/>
          <a:p>
            <a:r>
              <a:rPr lang="en-US" sz="18000" dirty="0">
                <a:solidFill>
                  <a:schemeClr val="bg1">
                    <a:lumMod val="85000"/>
                  </a:schemeClr>
                </a:solidFill>
                <a:latin typeface="Arial Black" pitchFamily="34" charset="0"/>
              </a:rPr>
              <a:t>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 rot="5400000" flipH="1" flipV="1">
            <a:off x="8562560" y="649971"/>
            <a:ext cx="2971801" cy="1691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TextBox 15"/>
          <p:cNvSpPr txBox="1"/>
          <p:nvPr/>
        </p:nvSpPr>
        <p:spPr>
          <a:xfrm>
            <a:off x="1828800" y="1295401"/>
            <a:ext cx="548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Your can edit the 3D text below and replace it with any text you like.</a:t>
            </a:r>
          </a:p>
        </p:txBody>
      </p:sp>
    </p:spTree>
    <p:extLst>
      <p:ext uri="{BB962C8B-B14F-4D97-AF65-F5344CB8AC3E}">
        <p14:creationId xmlns:p14="http://schemas.microsoft.com/office/powerpoint/2010/main" val="1230042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C3147ED-D3FB-4613-9B7F-C36ABF6DCC98}"/>
              </a:ext>
            </a:extLst>
          </p:cNvPr>
          <p:cNvSpPr/>
          <p:nvPr/>
        </p:nvSpPr>
        <p:spPr>
          <a:xfrm>
            <a:off x="1524000" y="2628620"/>
            <a:ext cx="6096000" cy="228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524000" y="2971800"/>
            <a:ext cx="594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alibri" pitchFamily="34" charset="0"/>
              </a:rPr>
              <a:t>“</a:t>
            </a: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sample placeholder quote text with your own text and more text</a:t>
            </a:r>
            <a:r>
              <a:rPr lang="en-US" sz="3600" dirty="0">
                <a:solidFill>
                  <a:schemeClr val="bg1"/>
                </a:solidFill>
                <a:latin typeface="Calibri" pitchFamily="34" charset="0"/>
              </a:rPr>
              <a:t>”</a:t>
            </a:r>
            <a:endParaRPr lang="en-US" sz="24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Quote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BB92D0-8B12-446D-86F9-63A9CF4CC63F}"/>
              </a:ext>
            </a:extLst>
          </p:cNvPr>
          <p:cNvSpPr/>
          <p:nvPr/>
        </p:nvSpPr>
        <p:spPr>
          <a:xfrm>
            <a:off x="7162800" y="1289774"/>
            <a:ext cx="3581400" cy="49636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2EA968-FE2E-413F-BEF9-B7E99948189A}"/>
              </a:ext>
            </a:extLst>
          </p:cNvPr>
          <p:cNvSpPr txBox="1"/>
          <p:nvPr/>
        </p:nvSpPr>
        <p:spPr>
          <a:xfrm>
            <a:off x="2220686" y="4914620"/>
            <a:ext cx="4702628" cy="427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Name of Person</a:t>
            </a:r>
            <a:endParaRPr lang="en-US" b="1" i="1" dirty="0">
              <a:solidFill>
                <a:srgbClr val="FF0000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EA0C84CD-F0E2-44C9-ADA8-10273F9B1B7E}"/>
              </a:ext>
            </a:extLst>
          </p:cNvPr>
          <p:cNvGrpSpPr/>
          <p:nvPr/>
        </p:nvGrpSpPr>
        <p:grpSpPr>
          <a:xfrm>
            <a:off x="7391400" y="2209800"/>
            <a:ext cx="2819399" cy="2832781"/>
            <a:chOff x="8175170" y="2196419"/>
            <a:chExt cx="2819399" cy="2832781"/>
          </a:xfrm>
        </p:grpSpPr>
        <p:sp>
          <p:nvSpPr>
            <p:cNvPr id="5" name="Rectangle: Top Corners Rounded 4">
              <a:extLst>
                <a:ext uri="{FF2B5EF4-FFF2-40B4-BE49-F238E27FC236}">
                  <a16:creationId xmlns:a16="http://schemas.microsoft.com/office/drawing/2014/main" id="{EFED2C0D-1ABE-44FE-9525-18E37F106BC8}"/>
                </a:ext>
              </a:extLst>
            </p:cNvPr>
            <p:cNvSpPr/>
            <p:nvPr/>
          </p:nvSpPr>
          <p:spPr>
            <a:xfrm rot="5400000">
              <a:off x="8164285" y="2220685"/>
              <a:ext cx="2819400" cy="2797629"/>
            </a:xfrm>
            <a:prstGeom prst="round2SameRect">
              <a:avLst/>
            </a:prstGeom>
            <a:blipFill dpi="0" rotWithShape="0">
              <a:blip r:embed="rId3"/>
              <a:srcRect/>
              <a:stretch>
                <a:fillRect/>
              </a:stretch>
            </a:blipFill>
            <a:ln w="2063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46154E28-4B78-4892-8F70-3DDFE0AF7353}"/>
                </a:ext>
              </a:extLst>
            </p:cNvPr>
            <p:cNvSpPr/>
            <p:nvPr/>
          </p:nvSpPr>
          <p:spPr>
            <a:xfrm rot="5400000">
              <a:off x="8186055" y="2207304"/>
              <a:ext cx="2819400" cy="2797629"/>
            </a:xfrm>
            <a:prstGeom prst="round2SameRect">
              <a:avLst/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7EA62E-3888-4745-AFB3-0E1BED66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C600DA5-25C8-45A6-8C09-113897FC4C77}"/>
              </a:ext>
            </a:extLst>
          </p:cNvPr>
          <p:cNvGrpSpPr/>
          <p:nvPr/>
        </p:nvGrpSpPr>
        <p:grpSpPr>
          <a:xfrm>
            <a:off x="1426030" y="2223181"/>
            <a:ext cx="5943600" cy="2819400"/>
            <a:chOff x="2209800" y="2209800"/>
            <a:chExt cx="5943600" cy="2819400"/>
          </a:xfrm>
        </p:grpSpPr>
        <p:sp>
          <p:nvSpPr>
            <p:cNvPr id="3" name="Speech Bubble: Rectangle 2">
              <a:extLst>
                <a:ext uri="{FF2B5EF4-FFF2-40B4-BE49-F238E27FC236}">
                  <a16:creationId xmlns:a16="http://schemas.microsoft.com/office/drawing/2014/main" id="{4137D805-D729-4FB1-BBB9-B35E27AA4D14}"/>
                </a:ext>
              </a:extLst>
            </p:cNvPr>
            <p:cNvSpPr/>
            <p:nvPr/>
          </p:nvSpPr>
          <p:spPr>
            <a:xfrm>
              <a:off x="2209800" y="2209800"/>
              <a:ext cx="5943600" cy="2819400"/>
            </a:xfrm>
            <a:prstGeom prst="wedgeRectCallout">
              <a:avLst>
                <a:gd name="adj1" fmla="val 56822"/>
                <a:gd name="adj2" fmla="val -19740"/>
              </a:avLst>
            </a:prstGeom>
            <a:solidFill>
              <a:schemeClr val="bg1"/>
            </a:solidFill>
            <a:ln w="20637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Speech Bubble: Rectangle 3">
              <a:extLst>
                <a:ext uri="{FF2B5EF4-FFF2-40B4-BE49-F238E27FC236}">
                  <a16:creationId xmlns:a16="http://schemas.microsoft.com/office/drawing/2014/main" id="{B90AFBFA-53B9-4F18-BF8B-0BA3A2BC4AFA}"/>
                </a:ext>
              </a:extLst>
            </p:cNvPr>
            <p:cNvSpPr/>
            <p:nvPr/>
          </p:nvSpPr>
          <p:spPr>
            <a:xfrm>
              <a:off x="2209800" y="2209800"/>
              <a:ext cx="5943600" cy="2819400"/>
            </a:xfrm>
            <a:prstGeom prst="wedgeRectCallout">
              <a:avLst>
                <a:gd name="adj1" fmla="val 56822"/>
                <a:gd name="adj2" fmla="val -19740"/>
              </a:avLst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B96F39E-18B0-4C4A-AB02-4F640C1134A3}"/>
                </a:ext>
              </a:extLst>
            </p:cNvPr>
            <p:cNvSpPr/>
            <p:nvPr/>
          </p:nvSpPr>
          <p:spPr>
            <a:xfrm>
              <a:off x="2764970" y="3019334"/>
              <a:ext cx="445226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placeholder quote text with your own text and more text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7AE0E8E4-B213-42C3-9148-95B39A6CA820}"/>
              </a:ext>
            </a:extLst>
          </p:cNvPr>
          <p:cNvSpPr txBox="1"/>
          <p:nvPr/>
        </p:nvSpPr>
        <p:spPr>
          <a:xfrm>
            <a:off x="6460671" y="5156601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Name of Person</a:t>
            </a:r>
            <a:endParaRPr lang="en-US" b="1" i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6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34F94006-F765-4B04-8349-B5C5D9AB246B}"/>
              </a:ext>
            </a:extLst>
          </p:cNvPr>
          <p:cNvGrpSpPr/>
          <p:nvPr/>
        </p:nvGrpSpPr>
        <p:grpSpPr>
          <a:xfrm>
            <a:off x="3200400" y="2133600"/>
            <a:ext cx="8001000" cy="3200400"/>
            <a:chOff x="3200400" y="2133600"/>
            <a:chExt cx="8001000" cy="320040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9254EE2-1A98-4434-862A-E9B0B9F85BE6}"/>
                </a:ext>
              </a:extLst>
            </p:cNvPr>
            <p:cNvSpPr/>
            <p:nvPr/>
          </p:nvSpPr>
          <p:spPr>
            <a:xfrm>
              <a:off x="3200400" y="2133600"/>
              <a:ext cx="8001000" cy="3200400"/>
            </a:xfrm>
            <a:prstGeom prst="roundRect">
              <a:avLst/>
            </a:pr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7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F1150EA-B006-466E-89ED-A80A3A987F53}"/>
                </a:ext>
              </a:extLst>
            </p:cNvPr>
            <p:cNvSpPr/>
            <p:nvPr/>
          </p:nvSpPr>
          <p:spPr>
            <a:xfrm>
              <a:off x="3429000" y="2362200"/>
              <a:ext cx="7620000" cy="2743200"/>
            </a:xfrm>
            <a:prstGeom prst="roundRect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508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B26F45B-ABDE-48A9-A0BB-D1A7E4A7A3F7}"/>
                </a:ext>
              </a:extLst>
            </p:cNvPr>
            <p:cNvSpPr/>
            <p:nvPr/>
          </p:nvSpPr>
          <p:spPr>
            <a:xfrm>
              <a:off x="5273909" y="2948970"/>
              <a:ext cx="5317892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placeholder quote text with your own text and more text. You can replace this sample quote text with your own text and more text. </a:t>
              </a:r>
            </a:p>
          </p:txBody>
        </p:sp>
      </p:grp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63D83E81-701A-4685-AD7F-02293E616ABF}"/>
              </a:ext>
            </a:extLst>
          </p:cNvPr>
          <p:cNvSpPr/>
          <p:nvPr/>
        </p:nvSpPr>
        <p:spPr>
          <a:xfrm flipH="1">
            <a:off x="1325880" y="1859280"/>
            <a:ext cx="3749040" cy="3749040"/>
          </a:xfrm>
          <a:prstGeom prst="ellipse">
            <a:avLst/>
          </a:prstGeo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7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 w="635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0EC12A-E1FE-4EB6-96B4-E5E7D666A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AD46C1F-3E63-4AD8-B1D2-F6CBC844C62D}"/>
              </a:ext>
            </a:extLst>
          </p:cNvPr>
          <p:cNvSpPr/>
          <p:nvPr/>
        </p:nvSpPr>
        <p:spPr>
          <a:xfrm>
            <a:off x="1600200" y="2133600"/>
            <a:ext cx="3200400" cy="32004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innerShdw blurRad="63500" dist="762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23277B-413A-4DA0-9314-FAA77F50BF36}"/>
              </a:ext>
            </a:extLst>
          </p:cNvPr>
          <p:cNvSpPr txBox="1"/>
          <p:nvPr/>
        </p:nvSpPr>
        <p:spPr>
          <a:xfrm>
            <a:off x="1801586" y="5851388"/>
            <a:ext cx="2797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Name of Person</a:t>
            </a:r>
            <a:endParaRPr lang="en-US" b="1" i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075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3"/>
          <p:cNvGrpSpPr/>
          <p:nvPr/>
        </p:nvGrpSpPr>
        <p:grpSpPr>
          <a:xfrm>
            <a:off x="1905000" y="2155371"/>
            <a:ext cx="8621485" cy="2950029"/>
            <a:chOff x="1219200" y="2590800"/>
            <a:chExt cx="6705600" cy="1981200"/>
          </a:xfrm>
        </p:grpSpPr>
        <p:grpSp>
          <p:nvGrpSpPr>
            <p:cNvPr id="13" name="Group 2"/>
            <p:cNvGrpSpPr/>
            <p:nvPr/>
          </p:nvGrpSpPr>
          <p:grpSpPr>
            <a:xfrm>
              <a:off x="1219200" y="2590800"/>
              <a:ext cx="6705600" cy="1981200"/>
              <a:chOff x="1066800" y="2667000"/>
              <a:chExt cx="6705600" cy="198120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1066800" y="2667000"/>
                <a:ext cx="6705600" cy="1981200"/>
              </a:xfrm>
              <a:prstGeom prst="roundRect">
                <a:avLst/>
              </a:prstGeom>
              <a:gradFill>
                <a:gsLst>
                  <a:gs pos="0">
                    <a:srgbClr val="FBE4AE"/>
                  </a:gs>
                  <a:gs pos="13000">
                    <a:srgbClr val="BD922A"/>
                  </a:gs>
                  <a:gs pos="21001">
                    <a:srgbClr val="BD922A"/>
                  </a:gs>
                  <a:gs pos="63000">
                    <a:srgbClr val="FBE4AE"/>
                  </a:gs>
                  <a:gs pos="67000">
                    <a:srgbClr val="BD922A"/>
                  </a:gs>
                  <a:gs pos="69000">
                    <a:srgbClr val="835E17"/>
                  </a:gs>
                  <a:gs pos="82001">
                    <a:srgbClr val="A28949"/>
                  </a:gs>
                  <a:gs pos="100000">
                    <a:srgbClr val="FAE3B7"/>
                  </a:gs>
                </a:gsLst>
                <a:lin ang="5400000" scaled="0"/>
              </a:gra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1219200" y="2794375"/>
                <a:ext cx="6400800" cy="1726450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1839685" y="3188826"/>
              <a:ext cx="5689600" cy="80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sample placeholder quote text with your own text and more text. You can replace this text with your own text.</a:t>
              </a:r>
              <a:endParaRPr lang="en-US" sz="2400" b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0133" y="4047068"/>
              <a:ext cx="3657600" cy="28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>
                  <a:latin typeface="Calibri" pitchFamily="34" charset="0"/>
                </a:rPr>
                <a:t>Name of Person</a:t>
              </a:r>
              <a:endParaRPr lang="en-US" b="1" i="1" dirty="0">
                <a:solidFill>
                  <a:srgbClr val="FF0000"/>
                </a:solidFill>
                <a:latin typeface="Calibri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  <p:grpSp>
        <p:nvGrpSpPr>
          <p:cNvPr id="14" name="Group 12"/>
          <p:cNvGrpSpPr/>
          <p:nvPr/>
        </p:nvGrpSpPr>
        <p:grpSpPr>
          <a:xfrm>
            <a:off x="1988974" y="1809071"/>
            <a:ext cx="8498633" cy="3645769"/>
            <a:chOff x="1328057" y="2209800"/>
            <a:chExt cx="6610048" cy="2835598"/>
          </a:xfrm>
        </p:grpSpPr>
        <p:pic>
          <p:nvPicPr>
            <p:cNvPr id="6" name="Picture 5" descr="quotation mark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328057" y="2209800"/>
              <a:ext cx="1110343" cy="914400"/>
            </a:xfrm>
            <a:prstGeom prst="rect">
              <a:avLst/>
            </a:prstGeom>
          </p:spPr>
        </p:pic>
        <p:pic>
          <p:nvPicPr>
            <p:cNvPr id="7" name="Picture 6" descr="quotation mark.png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 flipH="1" flipV="1">
              <a:off x="6827762" y="4130998"/>
              <a:ext cx="1110343" cy="914400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A568A4C-8B44-4736-960D-1C3E6762B92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Top Corners Rounded 20">
            <a:extLst>
              <a:ext uri="{FF2B5EF4-FFF2-40B4-BE49-F238E27FC236}">
                <a16:creationId xmlns:a16="http://schemas.microsoft.com/office/drawing/2014/main" id="{FBE45E9A-90E6-40E7-94DF-21CA36F80205}"/>
              </a:ext>
            </a:extLst>
          </p:cNvPr>
          <p:cNvSpPr/>
          <p:nvPr/>
        </p:nvSpPr>
        <p:spPr>
          <a:xfrm>
            <a:off x="4111487" y="3705953"/>
            <a:ext cx="3962400" cy="75406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35CFA6-15C5-4419-BAB8-978B48129F7C}"/>
              </a:ext>
            </a:extLst>
          </p:cNvPr>
          <p:cNvSpPr/>
          <p:nvPr/>
        </p:nvSpPr>
        <p:spPr>
          <a:xfrm>
            <a:off x="0" y="0"/>
            <a:ext cx="12192000" cy="388620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27000">
                <a:schemeClr val="accent5">
                  <a:alpha val="50000"/>
                </a:schemeClr>
              </a:gs>
              <a:gs pos="66000">
                <a:schemeClr val="accent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BAF2921-CC88-447A-902F-068833B662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of Your Presentation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70DB463-B4EB-4F81-88DA-CBCC27E248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Name of Presenter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B8EE89-FC3E-4FAC-805D-6861C3A7F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0"/>
            <a:ext cx="12192000" cy="3804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0F65479-D95D-49E3-A65E-83DC7FCCC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313" y="3547984"/>
            <a:ext cx="12192000" cy="3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58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5" grpId="0" animBg="1"/>
      <p:bldP spid="4" grpId="0"/>
      <p:bldP spid="5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atercolor, Brushstroke, Paint, Abstract, Texture">
            <a:extLst>
              <a:ext uri="{FF2B5EF4-FFF2-40B4-BE49-F238E27FC236}">
                <a16:creationId xmlns:a16="http://schemas.microsoft.com/office/drawing/2014/main" id="{42CA72C3-03C2-4C9F-A159-315003F44A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714" b="16647"/>
          <a:stretch/>
        </p:blipFill>
        <p:spPr bwMode="auto">
          <a:xfrm>
            <a:off x="344129" y="1052051"/>
            <a:ext cx="11346426" cy="5201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688F01-3D1B-410A-8507-7E76044C7E4E}"/>
              </a:ext>
            </a:extLst>
          </p:cNvPr>
          <p:cNvSpPr txBox="1"/>
          <p:nvPr/>
        </p:nvSpPr>
        <p:spPr>
          <a:xfrm>
            <a:off x="2757948" y="2683187"/>
            <a:ext cx="66761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Modern Love" panose="04090805081005020601" pitchFamily="82" charset="0"/>
              </a:rPr>
              <a:t>“</a:t>
            </a:r>
            <a:r>
              <a:rPr lang="en-US" sz="4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replace this quote with your own text. You can replace this text with yours</a:t>
            </a:r>
            <a:r>
              <a:rPr lang="en-US" sz="4000" b="1" dirty="0">
                <a:latin typeface="Modern Love" panose="04090805081005020601" pitchFamily="82" charset="0"/>
              </a:rPr>
              <a:t>”.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072EB-0569-4449-AB6E-584E2AC6D7AF}"/>
              </a:ext>
            </a:extLst>
          </p:cNvPr>
          <p:cNvSpPr txBox="1"/>
          <p:nvPr/>
        </p:nvSpPr>
        <p:spPr>
          <a:xfrm>
            <a:off x="3581400" y="5693940"/>
            <a:ext cx="6676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 of Person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04084A3-A6A1-42E4-AC7B-33A6C0E30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86023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1524000" y="1219200"/>
            <a:ext cx="9144000" cy="529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Long Quote</a:t>
            </a:r>
          </a:p>
        </p:txBody>
      </p:sp>
      <p:sp>
        <p:nvSpPr>
          <p:cNvPr id="55300" name="Rectangle 4"/>
          <p:cNvSpPr>
            <a:spLocks noChangeArrowheads="1"/>
          </p:cNvSpPr>
          <p:nvPr/>
        </p:nvSpPr>
        <p:spPr bwMode="auto">
          <a:xfrm>
            <a:off x="4088266" y="2133600"/>
            <a:ext cx="470262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2400" dirty="0">
                <a:latin typeface="Calibri" pitchFamily="34" charset="0"/>
              </a:rPr>
              <a:t>You can replace this sample placeholder quote text with your own text and more text. You can replace this sample quote text with your own text and more text.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FD2FE1-C2DE-462C-A728-34E941FBCFF4}"/>
              </a:ext>
            </a:extLst>
          </p:cNvPr>
          <p:cNvSpPr txBox="1"/>
          <p:nvPr/>
        </p:nvSpPr>
        <p:spPr>
          <a:xfrm>
            <a:off x="3895444" y="5219883"/>
            <a:ext cx="470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Calibri" pitchFamily="34" charset="0"/>
              </a:rPr>
              <a:t>Name of Person</a:t>
            </a:r>
            <a:endParaRPr lang="en-US" b="1" i="1" dirty="0">
              <a:latin typeface="Calibri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CA63D-4D4F-4AFD-BA3D-56EBBD3719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1735" y="2697850"/>
            <a:ext cx="853709" cy="844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36961-A01C-4FDF-B1FD-9B852586D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8384406" y="4191000"/>
            <a:ext cx="853709" cy="8446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750"/>
                                        <p:tgtEl>
                                          <p:spTgt spid="55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00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447800" y="1527176"/>
            <a:ext cx="8913563" cy="1290121"/>
            <a:chOff x="1219200" y="2133600"/>
            <a:chExt cx="5791200" cy="838200"/>
          </a:xfrm>
        </p:grpSpPr>
        <p:sp>
          <p:nvSpPr>
            <p:cNvPr id="3" name="Rectangle 2"/>
            <p:cNvSpPr/>
            <p:nvPr/>
          </p:nvSpPr>
          <p:spPr>
            <a:xfrm>
              <a:off x="1219200" y="2133600"/>
              <a:ext cx="5791200" cy="8382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71450" prst="slop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429710" y="2321867"/>
              <a:ext cx="1833757" cy="379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Your name here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29300" y="2133600"/>
              <a:ext cx="838200" cy="8321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372" y="2262785"/>
              <a:ext cx="606056" cy="573733"/>
            </a:xfrm>
            <a:prstGeom prst="rect">
              <a:avLst/>
            </a:prstGeom>
          </p:spPr>
        </p:pic>
      </p:grpSp>
      <p:grpSp>
        <p:nvGrpSpPr>
          <p:cNvPr id="26" name="Group 25"/>
          <p:cNvGrpSpPr/>
          <p:nvPr/>
        </p:nvGrpSpPr>
        <p:grpSpPr>
          <a:xfrm>
            <a:off x="1447798" y="4307527"/>
            <a:ext cx="8913565" cy="1295399"/>
            <a:chOff x="1219200" y="4038600"/>
            <a:chExt cx="5791200" cy="841629"/>
          </a:xfrm>
        </p:grpSpPr>
        <p:sp>
          <p:nvSpPr>
            <p:cNvPr id="5" name="Rectangle 4"/>
            <p:cNvSpPr/>
            <p:nvPr/>
          </p:nvSpPr>
          <p:spPr>
            <a:xfrm>
              <a:off x="1219200" y="4038600"/>
              <a:ext cx="5791200" cy="8382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71450" prst="slop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429710" y="4226867"/>
              <a:ext cx="1553974" cy="379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Your email ID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829300" y="4048125"/>
              <a:ext cx="838200" cy="8321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5372" y="4161631"/>
              <a:ext cx="592138" cy="59213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1447800" y="2917661"/>
            <a:ext cx="8913563" cy="1290121"/>
            <a:chOff x="1219200" y="3086100"/>
            <a:chExt cx="5791200" cy="838200"/>
          </a:xfrm>
        </p:grpSpPr>
        <p:sp>
          <p:nvSpPr>
            <p:cNvPr id="4" name="Rectangle 3"/>
            <p:cNvSpPr/>
            <p:nvPr/>
          </p:nvSpPr>
          <p:spPr>
            <a:xfrm>
              <a:off x="1219200" y="3086100"/>
              <a:ext cx="5791200" cy="8382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w="171450" prst="slope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429710" y="3293417"/>
              <a:ext cx="2451106" cy="379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Your contact number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829300" y="3090862"/>
              <a:ext cx="838200" cy="832104"/>
            </a:xfrm>
            <a:prstGeom prst="rect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03160" y="3315966"/>
              <a:ext cx="696629" cy="470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0259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137237" y="1600200"/>
            <a:ext cx="7917527" cy="4800600"/>
            <a:chOff x="1133475" y="1905000"/>
            <a:chExt cx="6705600" cy="4065777"/>
          </a:xfrm>
        </p:grpSpPr>
        <p:sp>
          <p:nvSpPr>
            <p:cNvPr id="8" name="Trapezoid 7"/>
            <p:cNvSpPr/>
            <p:nvPr/>
          </p:nvSpPr>
          <p:spPr>
            <a:xfrm rot="18826248">
              <a:off x="5635475" y="4158159"/>
              <a:ext cx="2563954" cy="368529"/>
            </a:xfrm>
            <a:prstGeom prst="trapezoid">
              <a:avLst>
                <a:gd name="adj" fmla="val 4391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133475" y="1905000"/>
              <a:ext cx="6705600" cy="3409950"/>
            </a:xfrm>
            <a:prstGeom prst="rect">
              <a:avLst/>
            </a:prstGeom>
            <a:ln/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apezoid 6"/>
            <p:cNvSpPr/>
            <p:nvPr/>
          </p:nvSpPr>
          <p:spPr>
            <a:xfrm rot="18796708" flipV="1">
              <a:off x="6042590" y="4359805"/>
              <a:ext cx="2536145" cy="685800"/>
            </a:xfrm>
            <a:prstGeom prst="trapezoid">
              <a:avLst>
                <a:gd name="adj" fmla="val 86871"/>
              </a:avLst>
            </a:prstGeom>
            <a:gradFill flip="none"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1"/>
              <a:tileRect/>
            </a:gradFill>
            <a:effectLst>
              <a:outerShdw blurRad="114300" dist="38100" dir="5400000" sx="104000" sy="104000" algn="t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 rot="18840000">
              <a:off x="6473892" y="4461705"/>
              <a:ext cx="15860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CONTACT</a:t>
              </a:r>
            </a:p>
          </p:txBody>
        </p:sp>
        <p:cxnSp>
          <p:nvCxnSpPr>
            <p:cNvPr id="4" name="Straight Connector 3"/>
            <p:cNvCxnSpPr/>
            <p:nvPr/>
          </p:nvCxnSpPr>
          <p:spPr>
            <a:xfrm>
              <a:off x="3543300" y="2286000"/>
              <a:ext cx="0" cy="2438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/>
            <p:cNvSpPr/>
            <p:nvPr/>
          </p:nvSpPr>
          <p:spPr>
            <a:xfrm>
              <a:off x="1247775" y="1981200"/>
              <a:ext cx="6477000" cy="1286774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67000"/>
                  </a:schemeClr>
                </a:gs>
                <a:gs pos="50000">
                  <a:schemeClr val="bg1">
                    <a:alpha val="2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733800" y="2709208"/>
              <a:ext cx="365760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Your name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Your contact number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Your email ID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Your Website 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US" sz="2400" dirty="0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9750" y="2869267"/>
              <a:ext cx="1427163" cy="1358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74126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1110230" y="1790700"/>
            <a:ext cx="9971536" cy="3276600"/>
            <a:chOff x="1028307" y="1895573"/>
            <a:chExt cx="7241390" cy="2379486"/>
          </a:xfrm>
          <a:effectLst>
            <a:reflection blurRad="6350" stA="52000" endA="300" endPos="35000" dir="5400000" sy="-100000" algn="bl" rotWithShape="0"/>
          </a:effectLst>
        </p:grpSpPr>
        <p:sp>
          <p:nvSpPr>
            <p:cNvPr id="10" name="Oval 9"/>
            <p:cNvSpPr/>
            <p:nvPr/>
          </p:nvSpPr>
          <p:spPr>
            <a:xfrm flipH="1">
              <a:off x="6947624" y="1903432"/>
              <a:ext cx="243458" cy="23637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106924" y="1903432"/>
              <a:ext cx="243458" cy="236376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2106924" y="2034930"/>
              <a:ext cx="5562602" cy="2108255"/>
            </a:xfrm>
            <a:prstGeom prst="rect">
              <a:avLst/>
            </a:prstGeom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Rounded Rectangle 1"/>
            <p:cNvSpPr/>
            <p:nvPr/>
          </p:nvSpPr>
          <p:spPr>
            <a:xfrm>
              <a:off x="1028307" y="1895573"/>
              <a:ext cx="1200346" cy="2371627"/>
            </a:xfrm>
            <a:custGeom>
              <a:avLst/>
              <a:gdLst/>
              <a:ahLst/>
              <a:cxnLst/>
              <a:rect l="l" t="t" r="r" b="b"/>
              <a:pathLst>
                <a:path w="2343346" h="2590800">
                  <a:moveTo>
                    <a:pt x="1295400" y="0"/>
                  </a:moveTo>
                  <a:lnTo>
                    <a:pt x="2209800" y="0"/>
                  </a:lnTo>
                  <a:cubicBezTo>
                    <a:pt x="2254893" y="0"/>
                    <a:pt x="2299447" y="2304"/>
                    <a:pt x="2343346" y="6856"/>
                  </a:cubicBezTo>
                  <a:cubicBezTo>
                    <a:pt x="2228154" y="73722"/>
                    <a:pt x="2138313" y="625108"/>
                    <a:pt x="2138313" y="1295400"/>
                  </a:cubicBezTo>
                  <a:cubicBezTo>
                    <a:pt x="2138313" y="1965693"/>
                    <a:pt x="2228154" y="2517079"/>
                    <a:pt x="2343346" y="2583945"/>
                  </a:cubicBezTo>
                  <a:cubicBezTo>
                    <a:pt x="2299447" y="2588496"/>
                    <a:pt x="2254893" y="2590800"/>
                    <a:pt x="2209800" y="2590800"/>
                  </a:cubicBezTo>
                  <a:lnTo>
                    <a:pt x="1295400" y="2590800"/>
                  </a:lnTo>
                  <a:cubicBezTo>
                    <a:pt x="579970" y="2590800"/>
                    <a:pt x="0" y="2010830"/>
                    <a:pt x="0" y="1295400"/>
                  </a:cubicBezTo>
                  <a:cubicBezTo>
                    <a:pt x="0" y="579970"/>
                    <a:pt x="579970" y="0"/>
                    <a:pt x="1295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7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"/>
            <p:cNvSpPr/>
            <p:nvPr/>
          </p:nvSpPr>
          <p:spPr>
            <a:xfrm flipH="1">
              <a:off x="7069351" y="1903432"/>
              <a:ext cx="1200346" cy="2371627"/>
            </a:xfrm>
            <a:custGeom>
              <a:avLst/>
              <a:gdLst/>
              <a:ahLst/>
              <a:cxnLst/>
              <a:rect l="l" t="t" r="r" b="b"/>
              <a:pathLst>
                <a:path w="2343346" h="2590800">
                  <a:moveTo>
                    <a:pt x="1295400" y="0"/>
                  </a:moveTo>
                  <a:lnTo>
                    <a:pt x="2209800" y="0"/>
                  </a:lnTo>
                  <a:cubicBezTo>
                    <a:pt x="2254893" y="0"/>
                    <a:pt x="2299447" y="2304"/>
                    <a:pt x="2343346" y="6856"/>
                  </a:cubicBezTo>
                  <a:cubicBezTo>
                    <a:pt x="2228154" y="73722"/>
                    <a:pt x="2138313" y="625108"/>
                    <a:pt x="2138313" y="1295400"/>
                  </a:cubicBezTo>
                  <a:cubicBezTo>
                    <a:pt x="2138313" y="1965693"/>
                    <a:pt x="2228154" y="2517079"/>
                    <a:pt x="2343346" y="2583945"/>
                  </a:cubicBezTo>
                  <a:cubicBezTo>
                    <a:pt x="2299447" y="2588496"/>
                    <a:pt x="2254893" y="2590800"/>
                    <a:pt x="2209800" y="2590800"/>
                  </a:cubicBezTo>
                  <a:lnTo>
                    <a:pt x="1295400" y="2590800"/>
                  </a:lnTo>
                  <a:cubicBezTo>
                    <a:pt x="579970" y="2590800"/>
                    <a:pt x="0" y="2010830"/>
                    <a:pt x="0" y="1295400"/>
                  </a:cubicBezTo>
                  <a:cubicBezTo>
                    <a:pt x="0" y="579970"/>
                    <a:pt x="579970" y="0"/>
                    <a:pt x="1295400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7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2763130" y="2105488"/>
            <a:ext cx="6665738" cy="524645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67000"/>
                </a:schemeClr>
              </a:gs>
              <a:gs pos="50000">
                <a:schemeClr val="bg1">
                  <a:alpha val="22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3416768" y="2630133"/>
            <a:ext cx="5358462" cy="1815882"/>
            <a:chOff x="2514600" y="2590800"/>
            <a:chExt cx="4495800" cy="181588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3543300" y="2743200"/>
              <a:ext cx="0" cy="13716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2514600" y="3200391"/>
              <a:ext cx="788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LOGO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733800" y="2590800"/>
              <a:ext cx="3276600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Your name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Your contact number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Your email ID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Your Website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2927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981200" y="1541771"/>
            <a:ext cx="7805267" cy="3774457"/>
            <a:chOff x="1476375" y="1981200"/>
            <a:chExt cx="6331179" cy="3061620"/>
          </a:xfrm>
        </p:grpSpPr>
        <p:sp>
          <p:nvSpPr>
            <p:cNvPr id="6" name="Rounded Rectangle 5"/>
            <p:cNvSpPr/>
            <p:nvPr/>
          </p:nvSpPr>
          <p:spPr>
            <a:xfrm>
              <a:off x="1488060" y="1981200"/>
              <a:ext cx="6319494" cy="3061620"/>
            </a:xfrm>
            <a:prstGeom prst="roundRect">
              <a:avLst/>
            </a:prstGeom>
            <a:ln w="57150">
              <a:solidFill>
                <a:schemeClr val="bg1">
                  <a:lumMod val="65000"/>
                </a:schemeClr>
              </a:solidFill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" name="Pentagon 1"/>
            <p:cNvSpPr/>
            <p:nvPr/>
          </p:nvSpPr>
          <p:spPr>
            <a:xfrm>
              <a:off x="1476375" y="2496885"/>
              <a:ext cx="3276600" cy="1665540"/>
            </a:xfrm>
            <a:custGeom>
              <a:avLst/>
              <a:gdLst/>
              <a:ahLst/>
              <a:cxnLst/>
              <a:rect l="l" t="t" r="r" b="b"/>
              <a:pathLst>
                <a:path w="3276600" h="1665540">
                  <a:moveTo>
                    <a:pt x="0" y="0"/>
                  </a:moveTo>
                  <a:cubicBezTo>
                    <a:pt x="0" y="196901"/>
                    <a:pt x="159619" y="356520"/>
                    <a:pt x="356520" y="356520"/>
                  </a:cubicBezTo>
                  <a:lnTo>
                    <a:pt x="2800350" y="356520"/>
                  </a:lnTo>
                  <a:lnTo>
                    <a:pt x="3276600" y="832770"/>
                  </a:lnTo>
                  <a:lnTo>
                    <a:pt x="2800350" y="1309020"/>
                  </a:lnTo>
                  <a:lnTo>
                    <a:pt x="356520" y="1309020"/>
                  </a:lnTo>
                  <a:cubicBezTo>
                    <a:pt x="159619" y="1309020"/>
                    <a:pt x="0" y="1468639"/>
                    <a:pt x="0" y="166554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2695968" y="3071010"/>
              <a:ext cx="115345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LOGO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248400" y="2590800"/>
            <a:ext cx="32037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Your name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Your contact number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Your email ID</a:t>
            </a:r>
          </a:p>
          <a:p>
            <a:pPr marL="166688" indent="-166688">
              <a:buFont typeface="Arial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Your Website 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4187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ame 10"/>
          <p:cNvSpPr/>
          <p:nvPr/>
        </p:nvSpPr>
        <p:spPr>
          <a:xfrm>
            <a:off x="1981200" y="1414517"/>
            <a:ext cx="7010400" cy="4028966"/>
          </a:xfrm>
          <a:prstGeom prst="frame">
            <a:avLst/>
          </a:prstGeom>
          <a:solidFill>
            <a:srgbClr val="CFC599"/>
          </a:solidFill>
          <a:ln>
            <a:noFill/>
          </a:ln>
          <a:scene3d>
            <a:camera prst="perspectiveAbove">
              <a:rot lat="300000" lon="0" rev="0"/>
            </a:camera>
            <a:lightRig rig="threePt" dir="t"/>
          </a:scene3d>
          <a:sp3d extrusionH="8509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741629" y="4074994"/>
            <a:ext cx="5486400" cy="573206"/>
          </a:xfrm>
          <a:prstGeom prst="roundRect">
            <a:avLst>
              <a:gd name="adj" fmla="val 0"/>
            </a:avLst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perspectiveBelow">
              <a:rot lat="600000" lon="0" rev="0"/>
            </a:camera>
            <a:lightRig rig="balanced" dir="t">
              <a:rot lat="0" lon="0" rev="16200000"/>
            </a:lightRig>
          </a:scene3d>
          <a:sp3d extrusionH="10160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sz="2400" b="1">
                <a:solidFill>
                  <a:schemeClr val="bg1"/>
                </a:solidFill>
              </a:rPr>
              <a:t>Website: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2741629" y="3136217"/>
            <a:ext cx="5486400" cy="686790"/>
          </a:xfrm>
          <a:prstGeom prst="roundRect">
            <a:avLst>
              <a:gd name="adj" fmla="val 0"/>
            </a:avLst>
          </a:prstGeom>
          <a:solidFill>
            <a:schemeClr val="accent5">
              <a:lumMod val="50000"/>
            </a:schemeClr>
          </a:solidFill>
          <a:ln>
            <a:noFill/>
          </a:ln>
          <a:scene3d>
            <a:camera prst="perspectiveBelow">
              <a:rot lat="600000" lon="0" rev="0"/>
            </a:camera>
            <a:lightRig rig="balanced" dir="t">
              <a:rot lat="0" lon="0" rev="16200000"/>
            </a:lightRig>
          </a:scene3d>
          <a:sp3d extrusionH="10160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sz="2400" b="1" dirty="0">
                <a:solidFill>
                  <a:schemeClr val="bg1"/>
                </a:solidFill>
              </a:rPr>
              <a:t>Email ID: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741629" y="2229137"/>
            <a:ext cx="5486400" cy="655093"/>
          </a:xfrm>
          <a:prstGeom prst="roundRect">
            <a:avLst>
              <a:gd name="adj" fmla="val 11290"/>
            </a:avLst>
          </a:prstGeom>
          <a:solidFill>
            <a:schemeClr val="accent4">
              <a:lumMod val="50000"/>
            </a:schemeClr>
          </a:solidFill>
          <a:ln>
            <a:noFill/>
          </a:ln>
          <a:scene3d>
            <a:camera prst="perspectiveBelow">
              <a:rot lat="600000" lon="0" rev="0"/>
            </a:camera>
            <a:lightRig rig="balanced" dir="t">
              <a:rot lat="0" lon="0" rev="16200000"/>
            </a:lightRig>
          </a:scene3d>
          <a:sp3d extrusionH="1016000"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/>
            <a:r>
              <a:rPr lang="en-US" sz="2400" b="1" dirty="0">
                <a:solidFill>
                  <a:schemeClr val="bg1"/>
                </a:solidFill>
              </a:rPr>
              <a:t>Phone No:</a:t>
            </a:r>
          </a:p>
        </p:txBody>
      </p:sp>
      <p:grpSp>
        <p:nvGrpSpPr>
          <p:cNvPr id="2" name="Group 17"/>
          <p:cNvGrpSpPr/>
          <p:nvPr/>
        </p:nvGrpSpPr>
        <p:grpSpPr>
          <a:xfrm>
            <a:off x="9067799" y="2590800"/>
            <a:ext cx="1533123" cy="4038600"/>
            <a:chOff x="685801" y="2835672"/>
            <a:chExt cx="1266604" cy="3336528"/>
          </a:xfrm>
        </p:grpSpPr>
        <p:pic>
          <p:nvPicPr>
            <p:cNvPr id="1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85801" y="3126118"/>
              <a:ext cx="517873" cy="159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Freeform 6"/>
            <p:cNvSpPr>
              <a:spLocks noEditPoints="1"/>
            </p:cNvSpPr>
            <p:nvPr/>
          </p:nvSpPr>
          <p:spPr bwMode="auto">
            <a:xfrm>
              <a:off x="686841" y="3135799"/>
              <a:ext cx="507474" cy="1575937"/>
            </a:xfrm>
            <a:custGeom>
              <a:avLst/>
              <a:gdLst/>
              <a:ahLst/>
              <a:cxnLst>
                <a:cxn ang="0">
                  <a:pos x="161" y="475"/>
                </a:cxn>
                <a:cxn ang="0">
                  <a:pos x="149" y="568"/>
                </a:cxn>
                <a:cxn ang="0">
                  <a:pos x="147" y="613"/>
                </a:cxn>
                <a:cxn ang="0">
                  <a:pos x="116" y="598"/>
                </a:cxn>
                <a:cxn ang="0">
                  <a:pos x="112" y="575"/>
                </a:cxn>
                <a:cxn ang="0">
                  <a:pos x="117" y="494"/>
                </a:cxn>
                <a:cxn ang="0">
                  <a:pos x="114" y="384"/>
                </a:cxn>
                <a:cxn ang="0">
                  <a:pos x="102" y="342"/>
                </a:cxn>
                <a:cxn ang="0">
                  <a:pos x="86" y="403"/>
                </a:cxn>
                <a:cxn ang="0">
                  <a:pos x="71" y="488"/>
                </a:cxn>
                <a:cxn ang="0">
                  <a:pos x="56" y="545"/>
                </a:cxn>
                <a:cxn ang="0">
                  <a:pos x="56" y="571"/>
                </a:cxn>
                <a:cxn ang="0">
                  <a:pos x="47" y="603"/>
                </a:cxn>
                <a:cxn ang="0">
                  <a:pos x="16" y="613"/>
                </a:cxn>
                <a:cxn ang="0">
                  <a:pos x="16" y="593"/>
                </a:cxn>
                <a:cxn ang="0">
                  <a:pos x="15" y="567"/>
                </a:cxn>
                <a:cxn ang="0">
                  <a:pos x="20" y="475"/>
                </a:cxn>
                <a:cxn ang="0">
                  <a:pos x="30" y="348"/>
                </a:cxn>
                <a:cxn ang="0">
                  <a:pos x="16" y="339"/>
                </a:cxn>
                <a:cxn ang="0">
                  <a:pos x="26" y="302"/>
                </a:cxn>
                <a:cxn ang="0">
                  <a:pos x="12" y="294"/>
                </a:cxn>
                <a:cxn ang="0">
                  <a:pos x="5" y="256"/>
                </a:cxn>
                <a:cxn ang="0">
                  <a:pos x="3" y="233"/>
                </a:cxn>
                <a:cxn ang="0">
                  <a:pos x="2" y="223"/>
                </a:cxn>
                <a:cxn ang="0">
                  <a:pos x="5" y="210"/>
                </a:cxn>
                <a:cxn ang="0">
                  <a:pos x="19" y="136"/>
                </a:cxn>
                <a:cxn ang="0">
                  <a:pos x="61" y="100"/>
                </a:cxn>
                <a:cxn ang="0">
                  <a:pos x="82" y="83"/>
                </a:cxn>
                <a:cxn ang="0">
                  <a:pos x="74" y="60"/>
                </a:cxn>
                <a:cxn ang="0">
                  <a:pos x="75" y="46"/>
                </a:cxn>
                <a:cxn ang="0">
                  <a:pos x="99" y="1"/>
                </a:cxn>
                <a:cxn ang="0">
                  <a:pos x="130" y="38"/>
                </a:cxn>
                <a:cxn ang="0">
                  <a:pos x="135" y="48"/>
                </a:cxn>
                <a:cxn ang="0">
                  <a:pos x="124" y="71"/>
                </a:cxn>
                <a:cxn ang="0">
                  <a:pos x="152" y="106"/>
                </a:cxn>
                <a:cxn ang="0">
                  <a:pos x="194" y="183"/>
                </a:cxn>
                <a:cxn ang="0">
                  <a:pos x="204" y="237"/>
                </a:cxn>
                <a:cxn ang="0">
                  <a:pos x="186" y="294"/>
                </a:cxn>
                <a:cxn ang="0">
                  <a:pos x="177" y="312"/>
                </a:cxn>
                <a:cxn ang="0">
                  <a:pos x="166" y="349"/>
                </a:cxn>
                <a:cxn ang="0">
                  <a:pos x="164" y="218"/>
                </a:cxn>
                <a:cxn ang="0">
                  <a:pos x="166" y="255"/>
                </a:cxn>
                <a:cxn ang="0">
                  <a:pos x="168" y="225"/>
                </a:cxn>
                <a:cxn ang="0">
                  <a:pos x="37" y="221"/>
                </a:cxn>
                <a:cxn ang="0">
                  <a:pos x="36" y="245"/>
                </a:cxn>
                <a:cxn ang="0">
                  <a:pos x="39" y="241"/>
                </a:cxn>
                <a:cxn ang="0">
                  <a:pos x="37" y="221"/>
                </a:cxn>
              </a:cxnLst>
              <a:rect l="0" t="0" r="r" b="b"/>
              <a:pathLst>
                <a:path w="206" h="619">
                  <a:moveTo>
                    <a:pt x="164" y="417"/>
                  </a:moveTo>
                  <a:cubicBezTo>
                    <a:pt x="164" y="417"/>
                    <a:pt x="162" y="457"/>
                    <a:pt x="161" y="475"/>
                  </a:cubicBezTo>
                  <a:cubicBezTo>
                    <a:pt x="160" y="492"/>
                    <a:pt x="155" y="517"/>
                    <a:pt x="155" y="525"/>
                  </a:cubicBezTo>
                  <a:cubicBezTo>
                    <a:pt x="154" y="532"/>
                    <a:pt x="150" y="558"/>
                    <a:pt x="149" y="568"/>
                  </a:cubicBezTo>
                  <a:cubicBezTo>
                    <a:pt x="147" y="578"/>
                    <a:pt x="144" y="583"/>
                    <a:pt x="145" y="587"/>
                  </a:cubicBezTo>
                  <a:cubicBezTo>
                    <a:pt x="146" y="590"/>
                    <a:pt x="158" y="604"/>
                    <a:pt x="147" y="613"/>
                  </a:cubicBezTo>
                  <a:cubicBezTo>
                    <a:pt x="147" y="613"/>
                    <a:pt x="135" y="619"/>
                    <a:pt x="117" y="603"/>
                  </a:cubicBezTo>
                  <a:cubicBezTo>
                    <a:pt x="117" y="603"/>
                    <a:pt x="118" y="600"/>
                    <a:pt x="116" y="598"/>
                  </a:cubicBezTo>
                  <a:cubicBezTo>
                    <a:pt x="113" y="595"/>
                    <a:pt x="113" y="593"/>
                    <a:pt x="114" y="589"/>
                  </a:cubicBezTo>
                  <a:cubicBezTo>
                    <a:pt x="114" y="585"/>
                    <a:pt x="112" y="579"/>
                    <a:pt x="112" y="575"/>
                  </a:cubicBezTo>
                  <a:cubicBezTo>
                    <a:pt x="111" y="572"/>
                    <a:pt x="109" y="546"/>
                    <a:pt x="112" y="536"/>
                  </a:cubicBezTo>
                  <a:cubicBezTo>
                    <a:pt x="115" y="525"/>
                    <a:pt x="118" y="503"/>
                    <a:pt x="117" y="494"/>
                  </a:cubicBezTo>
                  <a:cubicBezTo>
                    <a:pt x="117" y="485"/>
                    <a:pt x="118" y="456"/>
                    <a:pt x="117" y="442"/>
                  </a:cubicBezTo>
                  <a:cubicBezTo>
                    <a:pt x="116" y="428"/>
                    <a:pt x="117" y="392"/>
                    <a:pt x="114" y="384"/>
                  </a:cubicBezTo>
                  <a:cubicBezTo>
                    <a:pt x="110" y="377"/>
                    <a:pt x="105" y="357"/>
                    <a:pt x="104" y="353"/>
                  </a:cubicBezTo>
                  <a:cubicBezTo>
                    <a:pt x="103" y="349"/>
                    <a:pt x="102" y="342"/>
                    <a:pt x="102" y="342"/>
                  </a:cubicBezTo>
                  <a:cubicBezTo>
                    <a:pt x="102" y="342"/>
                    <a:pt x="101" y="353"/>
                    <a:pt x="100" y="357"/>
                  </a:cubicBezTo>
                  <a:cubicBezTo>
                    <a:pt x="98" y="361"/>
                    <a:pt x="89" y="394"/>
                    <a:pt x="86" y="403"/>
                  </a:cubicBezTo>
                  <a:cubicBezTo>
                    <a:pt x="84" y="413"/>
                    <a:pt x="83" y="431"/>
                    <a:pt x="79" y="448"/>
                  </a:cubicBezTo>
                  <a:cubicBezTo>
                    <a:pt x="76" y="466"/>
                    <a:pt x="72" y="480"/>
                    <a:pt x="71" y="488"/>
                  </a:cubicBezTo>
                  <a:cubicBezTo>
                    <a:pt x="70" y="495"/>
                    <a:pt x="64" y="516"/>
                    <a:pt x="62" y="524"/>
                  </a:cubicBezTo>
                  <a:cubicBezTo>
                    <a:pt x="60" y="532"/>
                    <a:pt x="58" y="540"/>
                    <a:pt x="56" y="545"/>
                  </a:cubicBezTo>
                  <a:cubicBezTo>
                    <a:pt x="55" y="551"/>
                    <a:pt x="52" y="552"/>
                    <a:pt x="54" y="556"/>
                  </a:cubicBezTo>
                  <a:cubicBezTo>
                    <a:pt x="56" y="560"/>
                    <a:pt x="59" y="565"/>
                    <a:pt x="56" y="571"/>
                  </a:cubicBezTo>
                  <a:cubicBezTo>
                    <a:pt x="53" y="577"/>
                    <a:pt x="48" y="583"/>
                    <a:pt x="48" y="587"/>
                  </a:cubicBezTo>
                  <a:cubicBezTo>
                    <a:pt x="48" y="591"/>
                    <a:pt x="50" y="601"/>
                    <a:pt x="47" y="603"/>
                  </a:cubicBezTo>
                  <a:cubicBezTo>
                    <a:pt x="43" y="605"/>
                    <a:pt x="36" y="607"/>
                    <a:pt x="34" y="609"/>
                  </a:cubicBezTo>
                  <a:cubicBezTo>
                    <a:pt x="31" y="610"/>
                    <a:pt x="21" y="613"/>
                    <a:pt x="16" y="613"/>
                  </a:cubicBezTo>
                  <a:cubicBezTo>
                    <a:pt x="11" y="613"/>
                    <a:pt x="4" y="608"/>
                    <a:pt x="7" y="604"/>
                  </a:cubicBezTo>
                  <a:cubicBezTo>
                    <a:pt x="7" y="604"/>
                    <a:pt x="14" y="594"/>
                    <a:pt x="16" y="593"/>
                  </a:cubicBezTo>
                  <a:cubicBezTo>
                    <a:pt x="18" y="592"/>
                    <a:pt x="19" y="588"/>
                    <a:pt x="19" y="586"/>
                  </a:cubicBezTo>
                  <a:cubicBezTo>
                    <a:pt x="19" y="583"/>
                    <a:pt x="17" y="575"/>
                    <a:pt x="15" y="567"/>
                  </a:cubicBezTo>
                  <a:cubicBezTo>
                    <a:pt x="13" y="560"/>
                    <a:pt x="11" y="556"/>
                    <a:pt x="12" y="550"/>
                  </a:cubicBezTo>
                  <a:cubicBezTo>
                    <a:pt x="14" y="544"/>
                    <a:pt x="19" y="485"/>
                    <a:pt x="20" y="475"/>
                  </a:cubicBezTo>
                  <a:cubicBezTo>
                    <a:pt x="21" y="465"/>
                    <a:pt x="25" y="425"/>
                    <a:pt x="26" y="411"/>
                  </a:cubicBezTo>
                  <a:cubicBezTo>
                    <a:pt x="27" y="397"/>
                    <a:pt x="31" y="348"/>
                    <a:pt x="30" y="348"/>
                  </a:cubicBezTo>
                  <a:cubicBezTo>
                    <a:pt x="29" y="347"/>
                    <a:pt x="29" y="347"/>
                    <a:pt x="29" y="347"/>
                  </a:cubicBezTo>
                  <a:cubicBezTo>
                    <a:pt x="29" y="347"/>
                    <a:pt x="23" y="349"/>
                    <a:pt x="16" y="339"/>
                  </a:cubicBezTo>
                  <a:cubicBezTo>
                    <a:pt x="8" y="329"/>
                    <a:pt x="4" y="330"/>
                    <a:pt x="8" y="326"/>
                  </a:cubicBezTo>
                  <a:cubicBezTo>
                    <a:pt x="12" y="322"/>
                    <a:pt x="26" y="302"/>
                    <a:pt x="26" y="302"/>
                  </a:cubicBezTo>
                  <a:cubicBezTo>
                    <a:pt x="23" y="296"/>
                    <a:pt x="23" y="296"/>
                    <a:pt x="23" y="296"/>
                  </a:cubicBezTo>
                  <a:cubicBezTo>
                    <a:pt x="23" y="296"/>
                    <a:pt x="12" y="300"/>
                    <a:pt x="12" y="294"/>
                  </a:cubicBezTo>
                  <a:cubicBezTo>
                    <a:pt x="11" y="289"/>
                    <a:pt x="13" y="280"/>
                    <a:pt x="11" y="276"/>
                  </a:cubicBezTo>
                  <a:cubicBezTo>
                    <a:pt x="10" y="271"/>
                    <a:pt x="8" y="259"/>
                    <a:pt x="5" y="256"/>
                  </a:cubicBezTo>
                  <a:cubicBezTo>
                    <a:pt x="3" y="253"/>
                    <a:pt x="0" y="245"/>
                    <a:pt x="0" y="240"/>
                  </a:cubicBezTo>
                  <a:cubicBezTo>
                    <a:pt x="1" y="234"/>
                    <a:pt x="3" y="233"/>
                    <a:pt x="3" y="233"/>
                  </a:cubicBezTo>
                  <a:cubicBezTo>
                    <a:pt x="3" y="233"/>
                    <a:pt x="1" y="230"/>
                    <a:pt x="0" y="229"/>
                  </a:cubicBezTo>
                  <a:cubicBezTo>
                    <a:pt x="0" y="228"/>
                    <a:pt x="0" y="225"/>
                    <a:pt x="2" y="223"/>
                  </a:cubicBezTo>
                  <a:cubicBezTo>
                    <a:pt x="2" y="222"/>
                    <a:pt x="2" y="220"/>
                    <a:pt x="3" y="218"/>
                  </a:cubicBezTo>
                  <a:cubicBezTo>
                    <a:pt x="3" y="217"/>
                    <a:pt x="5" y="214"/>
                    <a:pt x="5" y="210"/>
                  </a:cubicBezTo>
                  <a:cubicBezTo>
                    <a:pt x="5" y="206"/>
                    <a:pt x="6" y="192"/>
                    <a:pt x="9" y="179"/>
                  </a:cubicBezTo>
                  <a:cubicBezTo>
                    <a:pt x="12" y="167"/>
                    <a:pt x="18" y="146"/>
                    <a:pt x="19" y="136"/>
                  </a:cubicBezTo>
                  <a:cubicBezTo>
                    <a:pt x="19" y="126"/>
                    <a:pt x="17" y="119"/>
                    <a:pt x="24" y="115"/>
                  </a:cubicBezTo>
                  <a:cubicBezTo>
                    <a:pt x="30" y="111"/>
                    <a:pt x="55" y="102"/>
                    <a:pt x="61" y="100"/>
                  </a:cubicBezTo>
                  <a:cubicBezTo>
                    <a:pt x="68" y="98"/>
                    <a:pt x="75" y="96"/>
                    <a:pt x="78" y="93"/>
                  </a:cubicBezTo>
                  <a:cubicBezTo>
                    <a:pt x="81" y="90"/>
                    <a:pt x="83" y="89"/>
                    <a:pt x="82" y="83"/>
                  </a:cubicBezTo>
                  <a:cubicBezTo>
                    <a:pt x="81" y="76"/>
                    <a:pt x="80" y="67"/>
                    <a:pt x="80" y="65"/>
                  </a:cubicBezTo>
                  <a:cubicBezTo>
                    <a:pt x="80" y="64"/>
                    <a:pt x="76" y="66"/>
                    <a:pt x="74" y="60"/>
                  </a:cubicBezTo>
                  <a:cubicBezTo>
                    <a:pt x="72" y="53"/>
                    <a:pt x="70" y="48"/>
                    <a:pt x="72" y="46"/>
                  </a:cubicBezTo>
                  <a:cubicBezTo>
                    <a:pt x="73" y="44"/>
                    <a:pt x="75" y="45"/>
                    <a:pt x="75" y="46"/>
                  </a:cubicBezTo>
                  <a:cubicBezTo>
                    <a:pt x="75" y="47"/>
                    <a:pt x="72" y="36"/>
                    <a:pt x="74" y="29"/>
                  </a:cubicBezTo>
                  <a:cubicBezTo>
                    <a:pt x="75" y="22"/>
                    <a:pt x="81" y="2"/>
                    <a:pt x="99" y="1"/>
                  </a:cubicBezTo>
                  <a:cubicBezTo>
                    <a:pt x="99" y="1"/>
                    <a:pt x="119" y="0"/>
                    <a:pt x="128" y="16"/>
                  </a:cubicBezTo>
                  <a:cubicBezTo>
                    <a:pt x="134" y="26"/>
                    <a:pt x="130" y="34"/>
                    <a:pt x="130" y="38"/>
                  </a:cubicBezTo>
                  <a:cubicBezTo>
                    <a:pt x="130" y="38"/>
                    <a:pt x="128" y="44"/>
                    <a:pt x="128" y="46"/>
                  </a:cubicBezTo>
                  <a:cubicBezTo>
                    <a:pt x="129" y="47"/>
                    <a:pt x="136" y="42"/>
                    <a:pt x="135" y="48"/>
                  </a:cubicBezTo>
                  <a:cubicBezTo>
                    <a:pt x="134" y="53"/>
                    <a:pt x="130" y="64"/>
                    <a:pt x="128" y="64"/>
                  </a:cubicBezTo>
                  <a:cubicBezTo>
                    <a:pt x="125" y="63"/>
                    <a:pt x="124" y="69"/>
                    <a:pt x="124" y="71"/>
                  </a:cubicBezTo>
                  <a:cubicBezTo>
                    <a:pt x="123" y="74"/>
                    <a:pt x="120" y="85"/>
                    <a:pt x="125" y="89"/>
                  </a:cubicBezTo>
                  <a:cubicBezTo>
                    <a:pt x="130" y="94"/>
                    <a:pt x="145" y="104"/>
                    <a:pt x="152" y="106"/>
                  </a:cubicBezTo>
                  <a:cubicBezTo>
                    <a:pt x="161" y="110"/>
                    <a:pt x="187" y="110"/>
                    <a:pt x="188" y="122"/>
                  </a:cubicBezTo>
                  <a:cubicBezTo>
                    <a:pt x="188" y="122"/>
                    <a:pt x="191" y="162"/>
                    <a:pt x="194" y="183"/>
                  </a:cubicBezTo>
                  <a:cubicBezTo>
                    <a:pt x="198" y="203"/>
                    <a:pt x="206" y="224"/>
                    <a:pt x="205" y="227"/>
                  </a:cubicBezTo>
                  <a:cubicBezTo>
                    <a:pt x="205" y="230"/>
                    <a:pt x="203" y="233"/>
                    <a:pt x="204" y="237"/>
                  </a:cubicBezTo>
                  <a:cubicBezTo>
                    <a:pt x="204" y="242"/>
                    <a:pt x="203" y="242"/>
                    <a:pt x="202" y="249"/>
                  </a:cubicBezTo>
                  <a:cubicBezTo>
                    <a:pt x="201" y="257"/>
                    <a:pt x="188" y="289"/>
                    <a:pt x="186" y="294"/>
                  </a:cubicBezTo>
                  <a:cubicBezTo>
                    <a:pt x="185" y="299"/>
                    <a:pt x="180" y="305"/>
                    <a:pt x="178" y="305"/>
                  </a:cubicBezTo>
                  <a:cubicBezTo>
                    <a:pt x="175" y="306"/>
                    <a:pt x="176" y="306"/>
                    <a:pt x="177" y="312"/>
                  </a:cubicBezTo>
                  <a:cubicBezTo>
                    <a:pt x="178" y="319"/>
                    <a:pt x="185" y="348"/>
                    <a:pt x="183" y="348"/>
                  </a:cubicBezTo>
                  <a:cubicBezTo>
                    <a:pt x="182" y="348"/>
                    <a:pt x="166" y="349"/>
                    <a:pt x="166" y="349"/>
                  </a:cubicBezTo>
                  <a:cubicBezTo>
                    <a:pt x="166" y="349"/>
                    <a:pt x="163" y="408"/>
                    <a:pt x="164" y="417"/>
                  </a:cubicBezTo>
                  <a:close/>
                  <a:moveTo>
                    <a:pt x="164" y="218"/>
                  </a:moveTo>
                  <a:cubicBezTo>
                    <a:pt x="164" y="218"/>
                    <a:pt x="164" y="250"/>
                    <a:pt x="164" y="255"/>
                  </a:cubicBezTo>
                  <a:cubicBezTo>
                    <a:pt x="163" y="259"/>
                    <a:pt x="165" y="263"/>
                    <a:pt x="166" y="255"/>
                  </a:cubicBezTo>
                  <a:cubicBezTo>
                    <a:pt x="168" y="248"/>
                    <a:pt x="169" y="239"/>
                    <a:pt x="169" y="235"/>
                  </a:cubicBezTo>
                  <a:cubicBezTo>
                    <a:pt x="168" y="231"/>
                    <a:pt x="169" y="229"/>
                    <a:pt x="168" y="225"/>
                  </a:cubicBezTo>
                  <a:cubicBezTo>
                    <a:pt x="166" y="221"/>
                    <a:pt x="164" y="218"/>
                    <a:pt x="164" y="218"/>
                  </a:cubicBezTo>
                  <a:close/>
                  <a:moveTo>
                    <a:pt x="37" y="221"/>
                  </a:moveTo>
                  <a:cubicBezTo>
                    <a:pt x="37" y="224"/>
                    <a:pt x="36" y="229"/>
                    <a:pt x="36" y="235"/>
                  </a:cubicBezTo>
                  <a:cubicBezTo>
                    <a:pt x="36" y="240"/>
                    <a:pt x="36" y="245"/>
                    <a:pt x="36" y="245"/>
                  </a:cubicBezTo>
                  <a:cubicBezTo>
                    <a:pt x="36" y="245"/>
                    <a:pt x="38" y="256"/>
                    <a:pt x="38" y="252"/>
                  </a:cubicBezTo>
                  <a:cubicBezTo>
                    <a:pt x="38" y="248"/>
                    <a:pt x="39" y="245"/>
                    <a:pt x="39" y="241"/>
                  </a:cubicBezTo>
                  <a:cubicBezTo>
                    <a:pt x="39" y="237"/>
                    <a:pt x="38" y="223"/>
                    <a:pt x="38" y="223"/>
                  </a:cubicBezTo>
                  <a:cubicBezTo>
                    <a:pt x="38" y="223"/>
                    <a:pt x="37" y="218"/>
                    <a:pt x="37" y="221"/>
                  </a:cubicBezTo>
                  <a:close/>
                </a:path>
              </a:pathLst>
            </a:custGeom>
            <a:noFill/>
            <a:ln w="0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820989" y="3345566"/>
              <a:ext cx="229819" cy="4657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832427" y="3357398"/>
              <a:ext cx="206941" cy="443199"/>
            </a:xfrm>
            <a:custGeom>
              <a:avLst/>
              <a:gdLst/>
              <a:ahLst/>
              <a:cxnLst>
                <a:cxn ang="0">
                  <a:pos x="84" y="168"/>
                </a:cxn>
                <a:cxn ang="0">
                  <a:pos x="0" y="165"/>
                </a:cxn>
                <a:cxn ang="0">
                  <a:pos x="18" y="115"/>
                </a:cxn>
                <a:cxn ang="0">
                  <a:pos x="20" y="70"/>
                </a:cxn>
                <a:cxn ang="0">
                  <a:pos x="19" y="38"/>
                </a:cxn>
                <a:cxn ang="0">
                  <a:pos x="20" y="10"/>
                </a:cxn>
                <a:cxn ang="0">
                  <a:pos x="21" y="4"/>
                </a:cxn>
                <a:cxn ang="0">
                  <a:pos x="23" y="1"/>
                </a:cxn>
                <a:cxn ang="0">
                  <a:pos x="39" y="16"/>
                </a:cxn>
                <a:cxn ang="0">
                  <a:pos x="47" y="15"/>
                </a:cxn>
                <a:cxn ang="0">
                  <a:pos x="65" y="0"/>
                </a:cxn>
                <a:cxn ang="0">
                  <a:pos x="66" y="2"/>
                </a:cxn>
                <a:cxn ang="0">
                  <a:pos x="66" y="14"/>
                </a:cxn>
                <a:cxn ang="0">
                  <a:pos x="68" y="41"/>
                </a:cxn>
                <a:cxn ang="0">
                  <a:pos x="65" y="89"/>
                </a:cxn>
                <a:cxn ang="0">
                  <a:pos x="68" y="128"/>
                </a:cxn>
                <a:cxn ang="0">
                  <a:pos x="84" y="168"/>
                </a:cxn>
              </a:cxnLst>
              <a:rect l="0" t="0" r="r" b="b"/>
              <a:pathLst>
                <a:path w="84" h="174">
                  <a:moveTo>
                    <a:pt x="84" y="168"/>
                  </a:moveTo>
                  <a:cubicBezTo>
                    <a:pt x="84" y="168"/>
                    <a:pt x="38" y="174"/>
                    <a:pt x="0" y="165"/>
                  </a:cubicBezTo>
                  <a:cubicBezTo>
                    <a:pt x="0" y="165"/>
                    <a:pt x="17" y="133"/>
                    <a:pt x="18" y="115"/>
                  </a:cubicBezTo>
                  <a:cubicBezTo>
                    <a:pt x="18" y="96"/>
                    <a:pt x="20" y="79"/>
                    <a:pt x="20" y="70"/>
                  </a:cubicBezTo>
                  <a:cubicBezTo>
                    <a:pt x="20" y="61"/>
                    <a:pt x="18" y="46"/>
                    <a:pt x="19" y="38"/>
                  </a:cubicBezTo>
                  <a:cubicBezTo>
                    <a:pt x="20" y="31"/>
                    <a:pt x="20" y="13"/>
                    <a:pt x="20" y="10"/>
                  </a:cubicBezTo>
                  <a:cubicBezTo>
                    <a:pt x="20" y="7"/>
                    <a:pt x="21" y="4"/>
                    <a:pt x="21" y="4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32" y="15"/>
                    <a:pt x="39" y="16"/>
                  </a:cubicBezTo>
                  <a:cubicBezTo>
                    <a:pt x="39" y="16"/>
                    <a:pt x="41" y="18"/>
                    <a:pt x="47" y="15"/>
                  </a:cubicBezTo>
                  <a:cubicBezTo>
                    <a:pt x="59" y="8"/>
                    <a:pt x="65" y="0"/>
                    <a:pt x="65" y="0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6" y="2"/>
                    <a:pt x="66" y="12"/>
                    <a:pt x="66" y="14"/>
                  </a:cubicBezTo>
                  <a:cubicBezTo>
                    <a:pt x="66" y="16"/>
                    <a:pt x="68" y="34"/>
                    <a:pt x="68" y="41"/>
                  </a:cubicBezTo>
                  <a:cubicBezTo>
                    <a:pt x="68" y="48"/>
                    <a:pt x="64" y="71"/>
                    <a:pt x="65" y="89"/>
                  </a:cubicBezTo>
                  <a:cubicBezTo>
                    <a:pt x="65" y="89"/>
                    <a:pt x="64" y="115"/>
                    <a:pt x="68" y="128"/>
                  </a:cubicBezTo>
                  <a:cubicBezTo>
                    <a:pt x="68" y="128"/>
                    <a:pt x="68" y="134"/>
                    <a:pt x="84" y="168"/>
                  </a:cubicBezTo>
                  <a:close/>
                </a:path>
              </a:pathLst>
            </a:custGeom>
            <a:noFill/>
            <a:ln w="2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901061" y="3790916"/>
              <a:ext cx="64474" cy="32272"/>
            </a:xfrm>
            <a:custGeom>
              <a:avLst/>
              <a:gdLst/>
              <a:ahLst/>
              <a:cxnLst>
                <a:cxn ang="0">
                  <a:pos x="0" y="9"/>
                </a:cxn>
                <a:cxn ang="0">
                  <a:pos x="4" y="13"/>
                </a:cxn>
                <a:cxn ang="0">
                  <a:pos x="22" y="13"/>
                </a:cxn>
                <a:cxn ang="0">
                  <a:pos x="26" y="9"/>
                </a:cxn>
                <a:cxn ang="0">
                  <a:pos x="26" y="4"/>
                </a:cxn>
                <a:cxn ang="0">
                  <a:pos x="22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9"/>
                </a:cxn>
              </a:cxnLst>
              <a:rect l="0" t="0" r="r" b="b"/>
              <a:pathLst>
                <a:path w="26" h="13">
                  <a:moveTo>
                    <a:pt x="0" y="9"/>
                  </a:moveTo>
                  <a:cubicBezTo>
                    <a:pt x="0" y="11"/>
                    <a:pt x="2" y="13"/>
                    <a:pt x="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4" y="13"/>
                    <a:pt x="26" y="11"/>
                    <a:pt x="26" y="9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2"/>
                    <a:pt x="24" y="0"/>
                    <a:pt x="2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222222"/>
            </a:solidFill>
            <a:ln w="0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881303" y="3357398"/>
              <a:ext cx="115430" cy="98967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5" y="36"/>
                </a:cxn>
                <a:cxn ang="0">
                  <a:pos x="22" y="17"/>
                </a:cxn>
                <a:cxn ang="0">
                  <a:pos x="36" y="36"/>
                </a:cxn>
                <a:cxn ang="0">
                  <a:pos x="47" y="19"/>
                </a:cxn>
                <a:cxn ang="0">
                  <a:pos x="46" y="2"/>
                </a:cxn>
                <a:cxn ang="0">
                  <a:pos x="45" y="0"/>
                </a:cxn>
                <a:cxn ang="0">
                  <a:pos x="21" y="17"/>
                </a:cxn>
                <a:cxn ang="0">
                  <a:pos x="3" y="1"/>
                </a:cxn>
                <a:cxn ang="0">
                  <a:pos x="1" y="4"/>
                </a:cxn>
                <a:cxn ang="0">
                  <a:pos x="0" y="18"/>
                </a:cxn>
              </a:cxnLst>
              <a:rect l="0" t="0" r="r" b="b"/>
              <a:pathLst>
                <a:path w="47" h="39">
                  <a:moveTo>
                    <a:pt x="0" y="18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6" y="32"/>
                    <a:pt x="15" y="17"/>
                    <a:pt x="22" y="17"/>
                  </a:cubicBezTo>
                  <a:cubicBezTo>
                    <a:pt x="28" y="16"/>
                    <a:pt x="35" y="39"/>
                    <a:pt x="36" y="36"/>
                  </a:cubicBezTo>
                  <a:cubicBezTo>
                    <a:pt x="36" y="34"/>
                    <a:pt x="47" y="19"/>
                    <a:pt x="47" y="19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29" y="17"/>
                    <a:pt x="21" y="17"/>
                  </a:cubicBezTo>
                  <a:cubicBezTo>
                    <a:pt x="12" y="16"/>
                    <a:pt x="3" y="5"/>
                    <a:pt x="3" y="1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2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903141" y="3398276"/>
              <a:ext cx="76953" cy="359292"/>
            </a:xfrm>
            <a:custGeom>
              <a:avLst/>
              <a:gdLst/>
              <a:ahLst/>
              <a:cxnLst>
                <a:cxn ang="0">
                  <a:pos x="7" y="16"/>
                </a:cxn>
                <a:cxn ang="0">
                  <a:pos x="5" y="6"/>
                </a:cxn>
                <a:cxn ang="0">
                  <a:pos x="13" y="1"/>
                </a:cxn>
                <a:cxn ang="0">
                  <a:pos x="19" y="5"/>
                </a:cxn>
                <a:cxn ang="0">
                  <a:pos x="16" y="16"/>
                </a:cxn>
                <a:cxn ang="0">
                  <a:pos x="27" y="82"/>
                </a:cxn>
                <a:cxn ang="0">
                  <a:pos x="30" y="124"/>
                </a:cxn>
                <a:cxn ang="0">
                  <a:pos x="16" y="140"/>
                </a:cxn>
                <a:cxn ang="0">
                  <a:pos x="0" y="124"/>
                </a:cxn>
                <a:cxn ang="0">
                  <a:pos x="1" y="53"/>
                </a:cxn>
                <a:cxn ang="0">
                  <a:pos x="7" y="16"/>
                </a:cxn>
              </a:cxnLst>
              <a:rect l="0" t="0" r="r" b="b"/>
              <a:pathLst>
                <a:path w="31" h="141">
                  <a:moveTo>
                    <a:pt x="7" y="16"/>
                  </a:moveTo>
                  <a:cubicBezTo>
                    <a:pt x="7" y="16"/>
                    <a:pt x="4" y="7"/>
                    <a:pt x="5" y="6"/>
                  </a:cubicBezTo>
                  <a:cubicBezTo>
                    <a:pt x="7" y="4"/>
                    <a:pt x="11" y="0"/>
                    <a:pt x="13" y="1"/>
                  </a:cubicBezTo>
                  <a:cubicBezTo>
                    <a:pt x="15" y="1"/>
                    <a:pt x="18" y="3"/>
                    <a:pt x="19" y="5"/>
                  </a:cubicBezTo>
                  <a:cubicBezTo>
                    <a:pt x="19" y="7"/>
                    <a:pt x="16" y="13"/>
                    <a:pt x="16" y="16"/>
                  </a:cubicBezTo>
                  <a:cubicBezTo>
                    <a:pt x="16" y="18"/>
                    <a:pt x="25" y="51"/>
                    <a:pt x="27" y="82"/>
                  </a:cubicBezTo>
                  <a:cubicBezTo>
                    <a:pt x="27" y="82"/>
                    <a:pt x="31" y="121"/>
                    <a:pt x="30" y="124"/>
                  </a:cubicBezTo>
                  <a:cubicBezTo>
                    <a:pt x="28" y="127"/>
                    <a:pt x="18" y="141"/>
                    <a:pt x="16" y="140"/>
                  </a:cubicBezTo>
                  <a:cubicBezTo>
                    <a:pt x="14" y="139"/>
                    <a:pt x="0" y="127"/>
                    <a:pt x="0" y="124"/>
                  </a:cubicBezTo>
                  <a:cubicBezTo>
                    <a:pt x="0" y="120"/>
                    <a:pt x="1" y="59"/>
                    <a:pt x="1" y="53"/>
                  </a:cubicBezTo>
                  <a:cubicBezTo>
                    <a:pt x="1" y="46"/>
                    <a:pt x="6" y="17"/>
                    <a:pt x="7" y="16"/>
                  </a:cubicBezTo>
                  <a:close/>
                </a:path>
              </a:pathLst>
            </a:custGeom>
            <a:solidFill>
              <a:srgbClr val="22222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1086164" y="3841474"/>
              <a:ext cx="61355" cy="58089"/>
            </a:xfrm>
            <a:custGeom>
              <a:avLst/>
              <a:gdLst/>
              <a:ahLst/>
              <a:cxnLst>
                <a:cxn ang="0">
                  <a:pos x="24" y="17"/>
                </a:cxn>
                <a:cxn ang="0">
                  <a:pos x="21" y="23"/>
                </a:cxn>
                <a:cxn ang="0">
                  <a:pos x="4" y="4"/>
                </a:cxn>
                <a:cxn ang="0">
                  <a:pos x="0" y="4"/>
                </a:cxn>
                <a:cxn ang="0">
                  <a:pos x="0" y="2"/>
                </a:cxn>
                <a:cxn ang="0">
                  <a:pos x="25" y="17"/>
                </a:cxn>
                <a:cxn ang="0">
                  <a:pos x="24" y="17"/>
                </a:cxn>
              </a:cxnLst>
              <a:rect l="0" t="0" r="r" b="b"/>
              <a:pathLst>
                <a:path w="25" h="23">
                  <a:moveTo>
                    <a:pt x="24" y="17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17" y="8"/>
                    <a:pt x="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1" y="0"/>
                    <a:pt x="25" y="17"/>
                  </a:cubicBezTo>
                  <a:lnTo>
                    <a:pt x="24" y="17"/>
                  </a:lnTo>
                  <a:close/>
                </a:path>
              </a:pathLst>
            </a:custGeom>
            <a:solidFill>
              <a:srgbClr val="FFFFFF"/>
            </a:solidFill>
            <a:ln w="2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/>
            </p:cNvSpPr>
            <p:nvPr/>
          </p:nvSpPr>
          <p:spPr bwMode="auto">
            <a:xfrm>
              <a:off x="715958" y="3838247"/>
              <a:ext cx="57195" cy="57014"/>
            </a:xfrm>
            <a:custGeom>
              <a:avLst/>
              <a:gdLst/>
              <a:ahLst/>
              <a:cxnLst>
                <a:cxn ang="0">
                  <a:pos x="5" y="21"/>
                </a:cxn>
                <a:cxn ang="0">
                  <a:pos x="0" y="18"/>
                </a:cxn>
                <a:cxn ang="0">
                  <a:pos x="11" y="0"/>
                </a:cxn>
                <a:cxn ang="0">
                  <a:pos x="22" y="0"/>
                </a:cxn>
                <a:cxn ang="0">
                  <a:pos x="23" y="1"/>
                </a:cxn>
                <a:cxn ang="0">
                  <a:pos x="6" y="8"/>
                </a:cxn>
                <a:cxn ang="0">
                  <a:pos x="6" y="17"/>
                </a:cxn>
                <a:cxn ang="0">
                  <a:pos x="9" y="20"/>
                </a:cxn>
                <a:cxn ang="0">
                  <a:pos x="5" y="21"/>
                </a:cxn>
              </a:cxnLst>
              <a:rect l="0" t="0" r="r" b="b"/>
              <a:pathLst>
                <a:path w="23" h="22">
                  <a:moveTo>
                    <a:pt x="5" y="21"/>
                  </a:moveTo>
                  <a:cubicBezTo>
                    <a:pt x="5" y="21"/>
                    <a:pt x="0" y="22"/>
                    <a:pt x="0" y="18"/>
                  </a:cubicBezTo>
                  <a:cubicBezTo>
                    <a:pt x="0" y="14"/>
                    <a:pt x="0" y="0"/>
                    <a:pt x="11" y="0"/>
                  </a:cubicBezTo>
                  <a:cubicBezTo>
                    <a:pt x="22" y="0"/>
                    <a:pt x="21" y="0"/>
                    <a:pt x="22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7" y="3"/>
                    <a:pt x="6" y="8"/>
                  </a:cubicBezTo>
                  <a:cubicBezTo>
                    <a:pt x="5" y="12"/>
                    <a:pt x="5" y="15"/>
                    <a:pt x="6" y="17"/>
                  </a:cubicBezTo>
                  <a:cubicBezTo>
                    <a:pt x="8" y="18"/>
                    <a:pt x="9" y="20"/>
                    <a:pt x="9" y="20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FFFFFF"/>
            </a:solidFill>
            <a:ln w="2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8" name="Picture 14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685801" y="4689145"/>
              <a:ext cx="517873" cy="11757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1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97096" y="3250902"/>
              <a:ext cx="555309" cy="15049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Freeform 17"/>
            <p:cNvSpPr>
              <a:spLocks/>
            </p:cNvSpPr>
            <p:nvPr/>
          </p:nvSpPr>
          <p:spPr bwMode="auto">
            <a:xfrm>
              <a:off x="1509406" y="3675813"/>
              <a:ext cx="37437" cy="33348"/>
            </a:xfrm>
            <a:custGeom>
              <a:avLst/>
              <a:gdLst/>
              <a:ahLst/>
              <a:cxnLst>
                <a:cxn ang="0">
                  <a:pos x="15" y="13"/>
                </a:cxn>
                <a:cxn ang="0">
                  <a:pos x="12" y="4"/>
                </a:cxn>
                <a:cxn ang="0">
                  <a:pos x="9" y="3"/>
                </a:cxn>
                <a:cxn ang="0">
                  <a:pos x="0" y="12"/>
                </a:cxn>
                <a:cxn ang="0">
                  <a:pos x="15" y="13"/>
                </a:cxn>
              </a:cxnLst>
              <a:rect l="0" t="0" r="r" b="b"/>
              <a:pathLst>
                <a:path w="15" h="13">
                  <a:moveTo>
                    <a:pt x="15" y="13"/>
                  </a:moveTo>
                  <a:cubicBezTo>
                    <a:pt x="15" y="10"/>
                    <a:pt x="13" y="6"/>
                    <a:pt x="12" y="4"/>
                  </a:cubicBezTo>
                  <a:cubicBezTo>
                    <a:pt x="12" y="2"/>
                    <a:pt x="11" y="0"/>
                    <a:pt x="9" y="3"/>
                  </a:cubicBezTo>
                  <a:cubicBezTo>
                    <a:pt x="7" y="5"/>
                    <a:pt x="2" y="10"/>
                    <a:pt x="0" y="12"/>
                  </a:cubicBezTo>
                  <a:lnTo>
                    <a:pt x="15" y="13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8"/>
            <p:cNvSpPr>
              <a:spLocks/>
            </p:cNvSpPr>
            <p:nvPr/>
          </p:nvSpPr>
          <p:spPr bwMode="auto">
            <a:xfrm>
              <a:off x="1487567" y="3867292"/>
              <a:ext cx="37437" cy="3012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8" y="10"/>
                </a:cxn>
                <a:cxn ang="0">
                  <a:pos x="14" y="1"/>
                </a:cxn>
                <a:cxn ang="0">
                  <a:pos x="15" y="0"/>
                </a:cxn>
                <a:cxn ang="0">
                  <a:pos x="0" y="2"/>
                </a:cxn>
              </a:cxnLst>
              <a:rect l="0" t="0" r="r" b="b"/>
              <a:pathLst>
                <a:path w="15" h="12">
                  <a:moveTo>
                    <a:pt x="0" y="2"/>
                  </a:moveTo>
                  <a:cubicBezTo>
                    <a:pt x="4" y="10"/>
                    <a:pt x="4" y="12"/>
                    <a:pt x="8" y="10"/>
                  </a:cubicBezTo>
                  <a:cubicBezTo>
                    <a:pt x="11" y="8"/>
                    <a:pt x="13" y="5"/>
                    <a:pt x="14" y="1"/>
                  </a:cubicBezTo>
                  <a:cubicBezTo>
                    <a:pt x="14" y="1"/>
                    <a:pt x="14" y="1"/>
                    <a:pt x="15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2F2F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2" name="Picture 20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473009" y="4745083"/>
              <a:ext cx="140387" cy="519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Freeform 40"/>
            <p:cNvSpPr>
              <a:spLocks/>
            </p:cNvSpPr>
            <p:nvPr/>
          </p:nvSpPr>
          <p:spPr bwMode="auto">
            <a:xfrm>
              <a:off x="1016491" y="2835672"/>
              <a:ext cx="631223" cy="2143920"/>
            </a:xfrm>
            <a:custGeom>
              <a:avLst/>
              <a:gdLst/>
              <a:ahLst/>
              <a:cxnLst>
                <a:cxn ang="0">
                  <a:pos x="178" y="784"/>
                </a:cxn>
                <a:cxn ang="0">
                  <a:pos x="173" y="725"/>
                </a:cxn>
                <a:cxn ang="0">
                  <a:pos x="205" y="495"/>
                </a:cxn>
                <a:cxn ang="0">
                  <a:pos x="232" y="462"/>
                </a:cxn>
                <a:cxn ang="0">
                  <a:pos x="241" y="399"/>
                </a:cxn>
                <a:cxn ang="0">
                  <a:pos x="251" y="335"/>
                </a:cxn>
                <a:cxn ang="0">
                  <a:pos x="243" y="255"/>
                </a:cxn>
                <a:cxn ang="0">
                  <a:pos x="232" y="169"/>
                </a:cxn>
                <a:cxn ang="0">
                  <a:pos x="173" y="126"/>
                </a:cxn>
                <a:cxn ang="0">
                  <a:pos x="188" y="99"/>
                </a:cxn>
                <a:cxn ang="0">
                  <a:pos x="191" y="73"/>
                </a:cxn>
                <a:cxn ang="0">
                  <a:pos x="183" y="26"/>
                </a:cxn>
                <a:cxn ang="0">
                  <a:pos x="118" y="50"/>
                </a:cxn>
                <a:cxn ang="0">
                  <a:pos x="110" y="72"/>
                </a:cxn>
                <a:cxn ang="0">
                  <a:pos x="121" y="98"/>
                </a:cxn>
                <a:cxn ang="0">
                  <a:pos x="100" y="132"/>
                </a:cxn>
                <a:cxn ang="0">
                  <a:pos x="31" y="160"/>
                </a:cxn>
                <a:cxn ang="0">
                  <a:pos x="18" y="213"/>
                </a:cxn>
                <a:cxn ang="0">
                  <a:pos x="2" y="305"/>
                </a:cxn>
                <a:cxn ang="0">
                  <a:pos x="47" y="346"/>
                </a:cxn>
                <a:cxn ang="0">
                  <a:pos x="42" y="373"/>
                </a:cxn>
                <a:cxn ang="0">
                  <a:pos x="34" y="460"/>
                </a:cxn>
                <a:cxn ang="0">
                  <a:pos x="44" y="479"/>
                </a:cxn>
                <a:cxn ang="0">
                  <a:pos x="39" y="599"/>
                </a:cxn>
                <a:cxn ang="0">
                  <a:pos x="21" y="739"/>
                </a:cxn>
                <a:cxn ang="0">
                  <a:pos x="25" y="797"/>
                </a:cxn>
                <a:cxn ang="0">
                  <a:pos x="16" y="831"/>
                </a:cxn>
                <a:cxn ang="0">
                  <a:pos x="53" y="840"/>
                </a:cxn>
                <a:cxn ang="0">
                  <a:pos x="64" y="811"/>
                </a:cxn>
                <a:cxn ang="0">
                  <a:pos x="81" y="777"/>
                </a:cxn>
                <a:cxn ang="0">
                  <a:pos x="89" y="650"/>
                </a:cxn>
                <a:cxn ang="0">
                  <a:pos x="111" y="522"/>
                </a:cxn>
                <a:cxn ang="0">
                  <a:pos x="122" y="491"/>
                </a:cxn>
                <a:cxn ang="0">
                  <a:pos x="124" y="630"/>
                </a:cxn>
                <a:cxn ang="0">
                  <a:pos x="128" y="719"/>
                </a:cxn>
                <a:cxn ang="0">
                  <a:pos x="124" y="763"/>
                </a:cxn>
                <a:cxn ang="0">
                  <a:pos x="125" y="809"/>
                </a:cxn>
                <a:cxn ang="0">
                  <a:pos x="153" y="815"/>
                </a:cxn>
                <a:cxn ang="0">
                  <a:pos x="200" y="826"/>
                </a:cxn>
                <a:cxn ang="0">
                  <a:pos x="200" y="810"/>
                </a:cxn>
              </a:cxnLst>
              <a:rect l="0" t="0" r="r" b="b"/>
              <a:pathLst>
                <a:path w="256" h="842">
                  <a:moveTo>
                    <a:pt x="200" y="810"/>
                  </a:moveTo>
                  <a:cubicBezTo>
                    <a:pt x="200" y="810"/>
                    <a:pt x="175" y="791"/>
                    <a:pt x="178" y="784"/>
                  </a:cubicBezTo>
                  <a:cubicBezTo>
                    <a:pt x="181" y="778"/>
                    <a:pt x="189" y="762"/>
                    <a:pt x="184" y="754"/>
                  </a:cubicBezTo>
                  <a:cubicBezTo>
                    <a:pt x="178" y="747"/>
                    <a:pt x="170" y="738"/>
                    <a:pt x="173" y="725"/>
                  </a:cubicBezTo>
                  <a:cubicBezTo>
                    <a:pt x="176" y="711"/>
                    <a:pt x="191" y="627"/>
                    <a:pt x="194" y="586"/>
                  </a:cubicBezTo>
                  <a:cubicBezTo>
                    <a:pt x="197" y="545"/>
                    <a:pt x="200" y="515"/>
                    <a:pt x="205" y="495"/>
                  </a:cubicBezTo>
                  <a:cubicBezTo>
                    <a:pt x="210" y="476"/>
                    <a:pt x="215" y="454"/>
                    <a:pt x="215" y="454"/>
                  </a:cubicBezTo>
                  <a:cubicBezTo>
                    <a:pt x="215" y="454"/>
                    <a:pt x="229" y="467"/>
                    <a:pt x="232" y="462"/>
                  </a:cubicBezTo>
                  <a:cubicBezTo>
                    <a:pt x="235" y="457"/>
                    <a:pt x="239" y="426"/>
                    <a:pt x="239" y="419"/>
                  </a:cubicBezTo>
                  <a:cubicBezTo>
                    <a:pt x="239" y="412"/>
                    <a:pt x="236" y="413"/>
                    <a:pt x="241" y="399"/>
                  </a:cubicBezTo>
                  <a:cubicBezTo>
                    <a:pt x="246" y="385"/>
                    <a:pt x="248" y="375"/>
                    <a:pt x="248" y="365"/>
                  </a:cubicBezTo>
                  <a:cubicBezTo>
                    <a:pt x="249" y="355"/>
                    <a:pt x="250" y="346"/>
                    <a:pt x="251" y="335"/>
                  </a:cubicBezTo>
                  <a:cubicBezTo>
                    <a:pt x="253" y="324"/>
                    <a:pt x="256" y="317"/>
                    <a:pt x="251" y="303"/>
                  </a:cubicBezTo>
                  <a:cubicBezTo>
                    <a:pt x="247" y="289"/>
                    <a:pt x="247" y="269"/>
                    <a:pt x="243" y="255"/>
                  </a:cubicBezTo>
                  <a:cubicBezTo>
                    <a:pt x="239" y="242"/>
                    <a:pt x="239" y="217"/>
                    <a:pt x="238" y="199"/>
                  </a:cubicBezTo>
                  <a:cubicBezTo>
                    <a:pt x="237" y="182"/>
                    <a:pt x="239" y="173"/>
                    <a:pt x="232" y="169"/>
                  </a:cubicBezTo>
                  <a:cubicBezTo>
                    <a:pt x="225" y="165"/>
                    <a:pt x="175" y="142"/>
                    <a:pt x="174" y="138"/>
                  </a:cubicBezTo>
                  <a:cubicBezTo>
                    <a:pt x="174" y="138"/>
                    <a:pt x="172" y="134"/>
                    <a:pt x="173" y="126"/>
                  </a:cubicBezTo>
                  <a:cubicBezTo>
                    <a:pt x="175" y="118"/>
                    <a:pt x="178" y="105"/>
                    <a:pt x="179" y="103"/>
                  </a:cubicBezTo>
                  <a:cubicBezTo>
                    <a:pt x="180" y="101"/>
                    <a:pt x="185" y="106"/>
                    <a:pt x="188" y="99"/>
                  </a:cubicBezTo>
                  <a:cubicBezTo>
                    <a:pt x="190" y="91"/>
                    <a:pt x="191" y="84"/>
                    <a:pt x="193" y="80"/>
                  </a:cubicBezTo>
                  <a:cubicBezTo>
                    <a:pt x="195" y="75"/>
                    <a:pt x="195" y="71"/>
                    <a:pt x="191" y="73"/>
                  </a:cubicBezTo>
                  <a:cubicBezTo>
                    <a:pt x="187" y="75"/>
                    <a:pt x="188" y="72"/>
                    <a:pt x="188" y="72"/>
                  </a:cubicBezTo>
                  <a:cubicBezTo>
                    <a:pt x="188" y="72"/>
                    <a:pt x="199" y="48"/>
                    <a:pt x="183" y="26"/>
                  </a:cubicBezTo>
                  <a:cubicBezTo>
                    <a:pt x="179" y="22"/>
                    <a:pt x="153" y="0"/>
                    <a:pt x="124" y="29"/>
                  </a:cubicBezTo>
                  <a:cubicBezTo>
                    <a:pt x="124" y="29"/>
                    <a:pt x="118" y="35"/>
                    <a:pt x="118" y="50"/>
                  </a:cubicBezTo>
                  <a:cubicBezTo>
                    <a:pt x="118" y="50"/>
                    <a:pt x="118" y="67"/>
                    <a:pt x="119" y="68"/>
                  </a:cubicBezTo>
                  <a:cubicBezTo>
                    <a:pt x="119" y="70"/>
                    <a:pt x="110" y="62"/>
                    <a:pt x="110" y="72"/>
                  </a:cubicBezTo>
                  <a:cubicBezTo>
                    <a:pt x="110" y="81"/>
                    <a:pt x="110" y="89"/>
                    <a:pt x="116" y="96"/>
                  </a:cubicBezTo>
                  <a:cubicBezTo>
                    <a:pt x="116" y="96"/>
                    <a:pt x="117" y="98"/>
                    <a:pt x="121" y="98"/>
                  </a:cubicBezTo>
                  <a:cubicBezTo>
                    <a:pt x="121" y="98"/>
                    <a:pt x="121" y="114"/>
                    <a:pt x="120" y="116"/>
                  </a:cubicBezTo>
                  <a:cubicBezTo>
                    <a:pt x="119" y="118"/>
                    <a:pt x="105" y="129"/>
                    <a:pt x="100" y="132"/>
                  </a:cubicBezTo>
                  <a:cubicBezTo>
                    <a:pt x="92" y="137"/>
                    <a:pt x="47" y="146"/>
                    <a:pt x="44" y="148"/>
                  </a:cubicBezTo>
                  <a:cubicBezTo>
                    <a:pt x="41" y="149"/>
                    <a:pt x="33" y="154"/>
                    <a:pt x="31" y="160"/>
                  </a:cubicBezTo>
                  <a:cubicBezTo>
                    <a:pt x="29" y="166"/>
                    <a:pt x="29" y="174"/>
                    <a:pt x="27" y="179"/>
                  </a:cubicBezTo>
                  <a:cubicBezTo>
                    <a:pt x="26" y="185"/>
                    <a:pt x="22" y="202"/>
                    <a:pt x="18" y="213"/>
                  </a:cubicBezTo>
                  <a:cubicBezTo>
                    <a:pt x="14" y="224"/>
                    <a:pt x="8" y="248"/>
                    <a:pt x="7" y="258"/>
                  </a:cubicBezTo>
                  <a:cubicBezTo>
                    <a:pt x="6" y="267"/>
                    <a:pt x="0" y="298"/>
                    <a:pt x="2" y="305"/>
                  </a:cubicBezTo>
                  <a:cubicBezTo>
                    <a:pt x="5" y="312"/>
                    <a:pt x="11" y="317"/>
                    <a:pt x="15" y="321"/>
                  </a:cubicBezTo>
                  <a:cubicBezTo>
                    <a:pt x="19" y="324"/>
                    <a:pt x="47" y="344"/>
                    <a:pt x="47" y="346"/>
                  </a:cubicBezTo>
                  <a:cubicBezTo>
                    <a:pt x="48" y="348"/>
                    <a:pt x="47" y="350"/>
                    <a:pt x="46" y="354"/>
                  </a:cubicBezTo>
                  <a:cubicBezTo>
                    <a:pt x="45" y="359"/>
                    <a:pt x="42" y="368"/>
                    <a:pt x="42" y="373"/>
                  </a:cubicBezTo>
                  <a:cubicBezTo>
                    <a:pt x="42" y="378"/>
                    <a:pt x="36" y="429"/>
                    <a:pt x="36" y="435"/>
                  </a:cubicBezTo>
                  <a:cubicBezTo>
                    <a:pt x="35" y="440"/>
                    <a:pt x="31" y="457"/>
                    <a:pt x="34" y="460"/>
                  </a:cubicBezTo>
                  <a:cubicBezTo>
                    <a:pt x="38" y="464"/>
                    <a:pt x="42" y="466"/>
                    <a:pt x="42" y="467"/>
                  </a:cubicBezTo>
                  <a:cubicBezTo>
                    <a:pt x="42" y="469"/>
                    <a:pt x="44" y="474"/>
                    <a:pt x="44" y="479"/>
                  </a:cubicBezTo>
                  <a:cubicBezTo>
                    <a:pt x="45" y="484"/>
                    <a:pt x="47" y="543"/>
                    <a:pt x="45" y="559"/>
                  </a:cubicBezTo>
                  <a:cubicBezTo>
                    <a:pt x="43" y="574"/>
                    <a:pt x="42" y="595"/>
                    <a:pt x="39" y="599"/>
                  </a:cubicBezTo>
                  <a:cubicBezTo>
                    <a:pt x="37" y="602"/>
                    <a:pt x="29" y="652"/>
                    <a:pt x="28" y="661"/>
                  </a:cubicBezTo>
                  <a:cubicBezTo>
                    <a:pt x="27" y="669"/>
                    <a:pt x="23" y="733"/>
                    <a:pt x="21" y="739"/>
                  </a:cubicBezTo>
                  <a:cubicBezTo>
                    <a:pt x="19" y="744"/>
                    <a:pt x="15" y="767"/>
                    <a:pt x="17" y="773"/>
                  </a:cubicBezTo>
                  <a:cubicBezTo>
                    <a:pt x="19" y="780"/>
                    <a:pt x="24" y="793"/>
                    <a:pt x="25" y="797"/>
                  </a:cubicBezTo>
                  <a:cubicBezTo>
                    <a:pt x="26" y="802"/>
                    <a:pt x="25" y="809"/>
                    <a:pt x="24" y="811"/>
                  </a:cubicBezTo>
                  <a:cubicBezTo>
                    <a:pt x="22" y="814"/>
                    <a:pt x="11" y="825"/>
                    <a:pt x="16" y="831"/>
                  </a:cubicBezTo>
                  <a:cubicBezTo>
                    <a:pt x="21" y="837"/>
                    <a:pt x="32" y="841"/>
                    <a:pt x="36" y="842"/>
                  </a:cubicBezTo>
                  <a:cubicBezTo>
                    <a:pt x="40" y="842"/>
                    <a:pt x="48" y="842"/>
                    <a:pt x="53" y="840"/>
                  </a:cubicBezTo>
                  <a:cubicBezTo>
                    <a:pt x="58" y="839"/>
                    <a:pt x="67" y="836"/>
                    <a:pt x="67" y="830"/>
                  </a:cubicBezTo>
                  <a:cubicBezTo>
                    <a:pt x="66" y="825"/>
                    <a:pt x="63" y="815"/>
                    <a:pt x="64" y="811"/>
                  </a:cubicBezTo>
                  <a:cubicBezTo>
                    <a:pt x="64" y="807"/>
                    <a:pt x="64" y="807"/>
                    <a:pt x="66" y="803"/>
                  </a:cubicBezTo>
                  <a:cubicBezTo>
                    <a:pt x="69" y="799"/>
                    <a:pt x="78" y="789"/>
                    <a:pt x="81" y="777"/>
                  </a:cubicBezTo>
                  <a:cubicBezTo>
                    <a:pt x="83" y="765"/>
                    <a:pt x="86" y="725"/>
                    <a:pt x="86" y="711"/>
                  </a:cubicBezTo>
                  <a:cubicBezTo>
                    <a:pt x="86" y="696"/>
                    <a:pt x="87" y="665"/>
                    <a:pt x="89" y="650"/>
                  </a:cubicBezTo>
                  <a:cubicBezTo>
                    <a:pt x="91" y="636"/>
                    <a:pt x="100" y="588"/>
                    <a:pt x="102" y="574"/>
                  </a:cubicBezTo>
                  <a:cubicBezTo>
                    <a:pt x="105" y="559"/>
                    <a:pt x="109" y="539"/>
                    <a:pt x="111" y="522"/>
                  </a:cubicBezTo>
                  <a:cubicBezTo>
                    <a:pt x="114" y="505"/>
                    <a:pt x="119" y="481"/>
                    <a:pt x="120" y="477"/>
                  </a:cubicBezTo>
                  <a:cubicBezTo>
                    <a:pt x="120" y="473"/>
                    <a:pt x="122" y="490"/>
                    <a:pt x="122" y="491"/>
                  </a:cubicBezTo>
                  <a:cubicBezTo>
                    <a:pt x="122" y="492"/>
                    <a:pt x="122" y="545"/>
                    <a:pt x="123" y="557"/>
                  </a:cubicBezTo>
                  <a:cubicBezTo>
                    <a:pt x="124" y="570"/>
                    <a:pt x="123" y="620"/>
                    <a:pt x="124" y="630"/>
                  </a:cubicBezTo>
                  <a:cubicBezTo>
                    <a:pt x="125" y="641"/>
                    <a:pt x="126" y="692"/>
                    <a:pt x="126" y="700"/>
                  </a:cubicBezTo>
                  <a:cubicBezTo>
                    <a:pt x="126" y="709"/>
                    <a:pt x="125" y="713"/>
                    <a:pt x="128" y="719"/>
                  </a:cubicBezTo>
                  <a:cubicBezTo>
                    <a:pt x="130" y="725"/>
                    <a:pt x="134" y="738"/>
                    <a:pt x="131" y="745"/>
                  </a:cubicBezTo>
                  <a:cubicBezTo>
                    <a:pt x="129" y="753"/>
                    <a:pt x="124" y="758"/>
                    <a:pt x="124" y="763"/>
                  </a:cubicBezTo>
                  <a:cubicBezTo>
                    <a:pt x="124" y="769"/>
                    <a:pt x="126" y="776"/>
                    <a:pt x="125" y="780"/>
                  </a:cubicBezTo>
                  <a:cubicBezTo>
                    <a:pt x="125" y="785"/>
                    <a:pt x="124" y="808"/>
                    <a:pt x="125" y="809"/>
                  </a:cubicBezTo>
                  <a:cubicBezTo>
                    <a:pt x="127" y="811"/>
                    <a:pt x="141" y="815"/>
                    <a:pt x="144" y="813"/>
                  </a:cubicBezTo>
                  <a:cubicBezTo>
                    <a:pt x="147" y="812"/>
                    <a:pt x="151" y="812"/>
                    <a:pt x="153" y="815"/>
                  </a:cubicBezTo>
                  <a:cubicBezTo>
                    <a:pt x="154" y="818"/>
                    <a:pt x="162" y="825"/>
                    <a:pt x="171" y="827"/>
                  </a:cubicBezTo>
                  <a:cubicBezTo>
                    <a:pt x="180" y="829"/>
                    <a:pt x="194" y="830"/>
                    <a:pt x="200" y="826"/>
                  </a:cubicBezTo>
                  <a:cubicBezTo>
                    <a:pt x="207" y="822"/>
                    <a:pt x="209" y="817"/>
                    <a:pt x="207" y="815"/>
                  </a:cubicBezTo>
                  <a:cubicBezTo>
                    <a:pt x="204" y="812"/>
                    <a:pt x="202" y="811"/>
                    <a:pt x="200" y="81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1"/>
            <p:cNvSpPr>
              <a:spLocks/>
            </p:cNvSpPr>
            <p:nvPr/>
          </p:nvSpPr>
          <p:spPr bwMode="auto">
            <a:xfrm>
              <a:off x="1302464" y="3135799"/>
              <a:ext cx="160145" cy="595952"/>
            </a:xfrm>
            <a:custGeom>
              <a:avLst/>
              <a:gdLst/>
              <a:ahLst/>
              <a:cxnLst>
                <a:cxn ang="0">
                  <a:pos x="62" y="234"/>
                </a:cxn>
                <a:cxn ang="0">
                  <a:pos x="46" y="231"/>
                </a:cxn>
                <a:cxn ang="0">
                  <a:pos x="33" y="228"/>
                </a:cxn>
                <a:cxn ang="0">
                  <a:pos x="25" y="226"/>
                </a:cxn>
                <a:cxn ang="0">
                  <a:pos x="29" y="176"/>
                </a:cxn>
                <a:cxn ang="0">
                  <a:pos x="17" y="93"/>
                </a:cxn>
                <a:cxn ang="0">
                  <a:pos x="4" y="34"/>
                </a:cxn>
                <a:cxn ang="0">
                  <a:pos x="0" y="2"/>
                </a:cxn>
                <a:cxn ang="0">
                  <a:pos x="2" y="0"/>
                </a:cxn>
                <a:cxn ang="0">
                  <a:pos x="10" y="12"/>
                </a:cxn>
                <a:cxn ang="0">
                  <a:pos x="35" y="36"/>
                </a:cxn>
                <a:cxn ang="0">
                  <a:pos x="44" y="33"/>
                </a:cxn>
                <a:cxn ang="0">
                  <a:pos x="58" y="17"/>
                </a:cxn>
                <a:cxn ang="0">
                  <a:pos x="60" y="22"/>
                </a:cxn>
                <a:cxn ang="0">
                  <a:pos x="64" y="78"/>
                </a:cxn>
                <a:cxn ang="0">
                  <a:pos x="59" y="195"/>
                </a:cxn>
                <a:cxn ang="0">
                  <a:pos x="62" y="234"/>
                </a:cxn>
              </a:cxnLst>
              <a:rect l="0" t="0" r="r" b="b"/>
              <a:pathLst>
                <a:path w="65" h="234">
                  <a:moveTo>
                    <a:pt x="62" y="234"/>
                  </a:moveTo>
                  <a:cubicBezTo>
                    <a:pt x="62" y="234"/>
                    <a:pt x="50" y="234"/>
                    <a:pt x="46" y="231"/>
                  </a:cubicBezTo>
                  <a:cubicBezTo>
                    <a:pt x="42" y="228"/>
                    <a:pt x="38" y="227"/>
                    <a:pt x="33" y="228"/>
                  </a:cubicBezTo>
                  <a:cubicBezTo>
                    <a:pt x="29" y="228"/>
                    <a:pt x="25" y="226"/>
                    <a:pt x="25" y="226"/>
                  </a:cubicBezTo>
                  <a:cubicBezTo>
                    <a:pt x="25" y="226"/>
                    <a:pt x="33" y="210"/>
                    <a:pt x="29" y="176"/>
                  </a:cubicBezTo>
                  <a:cubicBezTo>
                    <a:pt x="25" y="142"/>
                    <a:pt x="21" y="109"/>
                    <a:pt x="17" y="93"/>
                  </a:cubicBezTo>
                  <a:cubicBezTo>
                    <a:pt x="13" y="77"/>
                    <a:pt x="5" y="43"/>
                    <a:pt x="4" y="34"/>
                  </a:cubicBezTo>
                  <a:cubicBezTo>
                    <a:pt x="2" y="25"/>
                    <a:pt x="0" y="2"/>
                    <a:pt x="0" y="2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4" y="7"/>
                    <a:pt x="10" y="12"/>
                  </a:cubicBezTo>
                  <a:cubicBezTo>
                    <a:pt x="16" y="17"/>
                    <a:pt x="32" y="33"/>
                    <a:pt x="35" y="36"/>
                  </a:cubicBezTo>
                  <a:cubicBezTo>
                    <a:pt x="38" y="38"/>
                    <a:pt x="41" y="37"/>
                    <a:pt x="44" y="33"/>
                  </a:cubicBezTo>
                  <a:cubicBezTo>
                    <a:pt x="47" y="29"/>
                    <a:pt x="58" y="17"/>
                    <a:pt x="58" y="17"/>
                  </a:cubicBezTo>
                  <a:cubicBezTo>
                    <a:pt x="58" y="17"/>
                    <a:pt x="59" y="22"/>
                    <a:pt x="60" y="22"/>
                  </a:cubicBezTo>
                  <a:cubicBezTo>
                    <a:pt x="62" y="23"/>
                    <a:pt x="65" y="70"/>
                    <a:pt x="64" y="78"/>
                  </a:cubicBezTo>
                  <a:cubicBezTo>
                    <a:pt x="64" y="86"/>
                    <a:pt x="58" y="183"/>
                    <a:pt x="59" y="195"/>
                  </a:cubicBezTo>
                  <a:cubicBezTo>
                    <a:pt x="59" y="207"/>
                    <a:pt x="62" y="234"/>
                    <a:pt x="62" y="23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2"/>
            <p:cNvSpPr>
              <a:spLocks/>
            </p:cNvSpPr>
            <p:nvPr/>
          </p:nvSpPr>
          <p:spPr bwMode="auto">
            <a:xfrm>
              <a:off x="1411655" y="3217554"/>
              <a:ext cx="29117" cy="55938"/>
            </a:xfrm>
            <a:custGeom>
              <a:avLst/>
              <a:gdLst/>
              <a:ahLst/>
              <a:cxnLst>
                <a:cxn ang="0">
                  <a:pos x="12" y="22"/>
                </a:cxn>
                <a:cxn ang="0">
                  <a:pos x="8" y="11"/>
                </a:cxn>
                <a:cxn ang="0">
                  <a:pos x="8" y="11"/>
                </a:cxn>
                <a:cxn ang="0">
                  <a:pos x="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0" y="1"/>
                </a:cxn>
                <a:cxn ang="0">
                  <a:pos x="1" y="2"/>
                </a:cxn>
                <a:cxn ang="0">
                  <a:pos x="1" y="1"/>
                </a:cxn>
                <a:cxn ang="0">
                  <a:pos x="1" y="1"/>
                </a:cxn>
                <a:cxn ang="0">
                  <a:pos x="7" y="12"/>
                </a:cxn>
                <a:cxn ang="0">
                  <a:pos x="7" y="12"/>
                </a:cxn>
                <a:cxn ang="0">
                  <a:pos x="11" y="22"/>
                </a:cxn>
                <a:cxn ang="0">
                  <a:pos x="11" y="22"/>
                </a:cxn>
                <a:cxn ang="0">
                  <a:pos x="12" y="22"/>
                </a:cxn>
              </a:cxnLst>
              <a:rect l="0" t="0" r="r" b="b"/>
              <a:pathLst>
                <a:path w="12" h="22">
                  <a:moveTo>
                    <a:pt x="12" y="22"/>
                  </a:moveTo>
                  <a:cubicBezTo>
                    <a:pt x="12" y="22"/>
                    <a:pt x="10" y="16"/>
                    <a:pt x="8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5" y="6"/>
                    <a:pt x="3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5" y="6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9" y="17"/>
                    <a:pt x="11" y="22"/>
                    <a:pt x="11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2" y="22"/>
                    <a:pt x="12" y="22"/>
                    <a:pt x="12" y="22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"/>
            <p:cNvSpPr>
              <a:spLocks/>
            </p:cNvSpPr>
            <p:nvPr/>
          </p:nvSpPr>
          <p:spPr bwMode="auto">
            <a:xfrm>
              <a:off x="1438692" y="3230463"/>
              <a:ext cx="19759" cy="40878"/>
            </a:xfrm>
            <a:custGeom>
              <a:avLst/>
              <a:gdLst/>
              <a:ahLst/>
              <a:cxnLst>
                <a:cxn ang="0">
                  <a:pos x="19" y="2"/>
                </a:cxn>
                <a:cxn ang="0">
                  <a:pos x="16" y="0"/>
                </a:cxn>
                <a:cxn ang="0">
                  <a:pos x="0" y="38"/>
                </a:cxn>
                <a:cxn ang="0">
                  <a:pos x="2" y="38"/>
                </a:cxn>
                <a:cxn ang="0">
                  <a:pos x="19" y="2"/>
                </a:cxn>
                <a:cxn ang="0">
                  <a:pos x="19" y="2"/>
                </a:cxn>
              </a:cxnLst>
              <a:rect l="0" t="0" r="r" b="b"/>
              <a:pathLst>
                <a:path w="19" h="38">
                  <a:moveTo>
                    <a:pt x="19" y="2"/>
                  </a:moveTo>
                  <a:lnTo>
                    <a:pt x="16" y="0"/>
                  </a:lnTo>
                  <a:lnTo>
                    <a:pt x="0" y="38"/>
                  </a:lnTo>
                  <a:lnTo>
                    <a:pt x="2" y="38"/>
                  </a:lnTo>
                  <a:lnTo>
                    <a:pt x="19" y="2"/>
                  </a:lnTo>
                  <a:lnTo>
                    <a:pt x="19" y="2"/>
                  </a:ln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4"/>
            <p:cNvSpPr>
              <a:spLocks/>
            </p:cNvSpPr>
            <p:nvPr/>
          </p:nvSpPr>
          <p:spPr bwMode="auto">
            <a:xfrm>
              <a:off x="1309744" y="3212176"/>
              <a:ext cx="66554" cy="48408"/>
            </a:xfrm>
            <a:custGeom>
              <a:avLst/>
              <a:gdLst/>
              <a:ahLst/>
              <a:cxnLst>
                <a:cxn ang="0">
                  <a:pos x="9" y="17"/>
                </a:cxn>
                <a:cxn ang="0">
                  <a:pos x="26" y="2"/>
                </a:cxn>
                <a:cxn ang="0">
                  <a:pos x="26" y="2"/>
                </a:cxn>
                <a:cxn ang="0">
                  <a:pos x="27" y="2"/>
                </a:cxn>
                <a:cxn ang="0">
                  <a:pos x="27" y="2"/>
                </a:cxn>
                <a:cxn ang="0">
                  <a:pos x="27" y="1"/>
                </a:cxn>
                <a:cxn ang="0">
                  <a:pos x="26" y="1"/>
                </a:cxn>
                <a:cxn ang="0">
                  <a:pos x="26" y="1"/>
                </a:cxn>
                <a:cxn ang="0">
                  <a:pos x="8" y="15"/>
                </a:cxn>
                <a:cxn ang="0">
                  <a:pos x="8" y="15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8" y="19"/>
                </a:cxn>
                <a:cxn ang="0">
                  <a:pos x="9" y="17"/>
                </a:cxn>
              </a:cxnLst>
              <a:rect l="0" t="0" r="r" b="b"/>
              <a:pathLst>
                <a:path w="27" h="19">
                  <a:moveTo>
                    <a:pt x="9" y="17"/>
                  </a:moveTo>
                  <a:cubicBezTo>
                    <a:pt x="10" y="11"/>
                    <a:pt x="22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1" y="1"/>
                    <a:pt x="11" y="9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7"/>
                    <a:pt x="9" y="17"/>
                    <a:pt x="9" y="17"/>
                  </a:cubicBezTo>
                  <a:close/>
                </a:path>
              </a:pathLst>
            </a:custGeom>
            <a:solidFill>
              <a:srgbClr val="231F2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5"/>
            <p:cNvSpPr>
              <a:spLocks/>
            </p:cNvSpPr>
            <p:nvPr/>
          </p:nvSpPr>
          <p:spPr bwMode="auto">
            <a:xfrm>
              <a:off x="1250469" y="3685495"/>
              <a:ext cx="59275" cy="89285"/>
            </a:xfrm>
            <a:custGeom>
              <a:avLst/>
              <a:gdLst/>
              <a:ahLst/>
              <a:cxnLst>
                <a:cxn ang="0">
                  <a:pos x="11" y="34"/>
                </a:cxn>
                <a:cxn ang="0">
                  <a:pos x="0" y="35"/>
                </a:cxn>
                <a:cxn ang="0">
                  <a:pos x="19" y="2"/>
                </a:cxn>
                <a:cxn ang="0">
                  <a:pos x="24" y="2"/>
                </a:cxn>
                <a:cxn ang="0">
                  <a:pos x="11" y="34"/>
                </a:cxn>
              </a:cxnLst>
              <a:rect l="0" t="0" r="r" b="b"/>
              <a:pathLst>
                <a:path w="24" h="35">
                  <a:moveTo>
                    <a:pt x="11" y="34"/>
                  </a:move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7" y="12"/>
                    <a:pt x="19" y="2"/>
                  </a:cubicBezTo>
                  <a:cubicBezTo>
                    <a:pt x="21" y="0"/>
                    <a:pt x="24" y="2"/>
                    <a:pt x="24" y="2"/>
                  </a:cubicBezTo>
                  <a:cubicBezTo>
                    <a:pt x="24" y="2"/>
                    <a:pt x="10" y="21"/>
                    <a:pt x="11" y="34"/>
                  </a:cubicBezTo>
                  <a:close/>
                </a:path>
              </a:pathLst>
            </a:custGeom>
            <a:solidFill>
              <a:srgbClr val="FFFFFF"/>
            </a:solidFill>
            <a:ln w="4" cap="flat">
              <a:solidFill>
                <a:srgbClr val="231F2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9" name="Picture 46"/>
            <p:cNvPicPr>
              <a:picLocks noChangeAspect="1" noChangeArrowheads="1"/>
            </p:cNvPicPr>
            <p:nvPr/>
          </p:nvPicPr>
          <p:blipFill>
            <a:blip r:embed="rId8"/>
            <a:srcRect b="20052"/>
            <a:stretch>
              <a:fillRect/>
            </a:stretch>
          </p:blipFill>
          <p:spPr bwMode="auto">
            <a:xfrm>
              <a:off x="1010251" y="4957000"/>
              <a:ext cx="650980" cy="1215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0" name="Title 39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153400" cy="11430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838200" y="5146250"/>
            <a:ext cx="471022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Mobile:</a:t>
            </a:r>
          </a:p>
          <a:p>
            <a:pPr>
              <a:defRPr/>
            </a:pPr>
            <a:r>
              <a:rPr lang="en-US" sz="2400" dirty="0"/>
              <a:t>Phone:</a:t>
            </a:r>
          </a:p>
          <a:p>
            <a:pPr>
              <a:defRPr/>
            </a:pPr>
            <a:r>
              <a:rPr lang="en-US" sz="2400" dirty="0"/>
              <a:t>Email: myname@mycompany.com</a:t>
            </a:r>
          </a:p>
          <a:p>
            <a:pPr>
              <a:defRPr/>
            </a:pP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6388608" y="5181601"/>
            <a:ext cx="40507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/>
              <a:t>Address:</a:t>
            </a:r>
          </a:p>
          <a:p>
            <a:pPr>
              <a:defRPr/>
            </a:pPr>
            <a:r>
              <a:rPr lang="en-US" sz="2400" dirty="0"/>
              <a:t>#153, Floor, Company Tower, </a:t>
            </a:r>
          </a:p>
          <a:p>
            <a:pPr>
              <a:defRPr/>
            </a:pPr>
            <a:r>
              <a:rPr lang="en-US" sz="2400" dirty="0"/>
              <a:t>ABC Road, City, State</a:t>
            </a:r>
          </a:p>
        </p:txBody>
      </p:sp>
      <p:sp>
        <p:nvSpPr>
          <p:cNvPr id="18" name="Rectangle 10"/>
          <p:cNvSpPr/>
          <p:nvPr/>
        </p:nvSpPr>
        <p:spPr>
          <a:xfrm>
            <a:off x="0" y="4953000"/>
            <a:ext cx="12168000" cy="76200"/>
          </a:xfrm>
          <a:prstGeom prst="rect">
            <a:avLst/>
          </a:prstGeom>
          <a:solidFill>
            <a:schemeClr val="accent5">
              <a:lumMod val="50000"/>
            </a:schemeClr>
          </a:solidFill>
          <a:ln w="2540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pic>
        <p:nvPicPr>
          <p:cNvPr id="9" name="Picture 8" descr="Thank you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992" y="684122"/>
            <a:ext cx="7647432" cy="2574841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905000" y="4267200"/>
            <a:ext cx="8229600" cy="579438"/>
          </a:xfrm>
        </p:spPr>
        <p:txBody>
          <a:bodyPr/>
          <a:lstStyle/>
          <a:p>
            <a:r>
              <a:rPr lang="en-US" sz="2800" dirty="0"/>
              <a:t>Contact Us</a:t>
            </a:r>
          </a:p>
        </p:txBody>
      </p:sp>
      <p:pic>
        <p:nvPicPr>
          <p:cNvPr id="15" name="Picture 14" descr="hand man writing with pe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3974" y="307666"/>
            <a:ext cx="3134026" cy="32515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714027" y="1828800"/>
            <a:ext cx="6763946" cy="3886200"/>
            <a:chOff x="1242874" y="776289"/>
            <a:chExt cx="6763946" cy="3886200"/>
          </a:xfrm>
        </p:grpSpPr>
        <p:sp>
          <p:nvSpPr>
            <p:cNvPr id="7" name="Rectangle 6"/>
            <p:cNvSpPr/>
            <p:nvPr/>
          </p:nvSpPr>
          <p:spPr>
            <a:xfrm>
              <a:off x="1461531" y="776289"/>
              <a:ext cx="6333063" cy="38862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242874" y="1846469"/>
              <a:ext cx="816745" cy="1859537"/>
              <a:chOff x="2663302" y="1975616"/>
              <a:chExt cx="1127465" cy="4274264"/>
            </a:xfrm>
          </p:grpSpPr>
          <p:sp>
            <p:nvSpPr>
              <p:cNvPr id="12" name="Freeform 11"/>
              <p:cNvSpPr/>
              <p:nvPr/>
            </p:nvSpPr>
            <p:spPr>
              <a:xfrm rot="16200000">
                <a:off x="677091" y="3961827"/>
                <a:ext cx="4274264" cy="301841"/>
              </a:xfrm>
              <a:custGeom>
                <a:avLst/>
                <a:gdLst>
                  <a:gd name="connsiteX0" fmla="*/ 351965 w 3503357"/>
                  <a:gd name="connsiteY0" fmla="*/ 0 h 275209"/>
                  <a:gd name="connsiteX1" fmla="*/ 3151391 w 3503357"/>
                  <a:gd name="connsiteY1" fmla="*/ 0 h 275209"/>
                  <a:gd name="connsiteX2" fmla="*/ 3493588 w 3503357"/>
                  <a:gd name="connsiteY2" fmla="*/ 226823 h 275209"/>
                  <a:gd name="connsiteX3" fmla="*/ 3503357 w 3503357"/>
                  <a:gd name="connsiteY3" fmla="*/ 275209 h 275209"/>
                  <a:gd name="connsiteX4" fmla="*/ 0 w 3503357"/>
                  <a:gd name="connsiteY4" fmla="*/ 275209 h 275209"/>
                  <a:gd name="connsiteX5" fmla="*/ 9768 w 3503357"/>
                  <a:gd name="connsiteY5" fmla="*/ 226823 h 275209"/>
                  <a:gd name="connsiteX6" fmla="*/ 351965 w 3503357"/>
                  <a:gd name="connsiteY6" fmla="*/ 0 h 275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3357" h="275209">
                    <a:moveTo>
                      <a:pt x="351965" y="0"/>
                    </a:moveTo>
                    <a:lnTo>
                      <a:pt x="3151391" y="0"/>
                    </a:lnTo>
                    <a:cubicBezTo>
                      <a:pt x="3305223" y="0"/>
                      <a:pt x="3437209" y="93529"/>
                      <a:pt x="3493588" y="226823"/>
                    </a:cubicBezTo>
                    <a:lnTo>
                      <a:pt x="3503357" y="275209"/>
                    </a:lnTo>
                    <a:lnTo>
                      <a:pt x="0" y="275209"/>
                    </a:lnTo>
                    <a:lnTo>
                      <a:pt x="9768" y="226823"/>
                    </a:lnTo>
                    <a:cubicBezTo>
                      <a:pt x="66147" y="93529"/>
                      <a:pt x="198134" y="0"/>
                      <a:pt x="35196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16200000">
                <a:off x="1429643" y="3586914"/>
                <a:ext cx="3603662" cy="1118587"/>
              </a:xfrm>
              <a:custGeom>
                <a:avLst/>
                <a:gdLst>
                  <a:gd name="connsiteX0" fmla="*/ 3736154 w 3736154"/>
                  <a:gd name="connsiteY0" fmla="*/ 0 h 1118587"/>
                  <a:gd name="connsiteX1" fmla="*/ 3730982 w 3736154"/>
                  <a:gd name="connsiteY1" fmla="*/ 102415 h 1118587"/>
                  <a:gd name="connsiteX2" fmla="*/ 2604923 w 3736154"/>
                  <a:gd name="connsiteY2" fmla="*/ 1118587 h 1118587"/>
                  <a:gd name="connsiteX3" fmla="*/ 1131230 w 3736154"/>
                  <a:gd name="connsiteY3" fmla="*/ 1118587 h 1118587"/>
                  <a:gd name="connsiteX4" fmla="*/ 5171 w 3736154"/>
                  <a:gd name="connsiteY4" fmla="*/ 102415 h 1118587"/>
                  <a:gd name="connsiteX5" fmla="*/ 0 w 3736154"/>
                  <a:gd name="connsiteY5" fmla="*/ 0 h 111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6154" h="1118587">
                    <a:moveTo>
                      <a:pt x="3736154" y="0"/>
                    </a:moveTo>
                    <a:lnTo>
                      <a:pt x="3730982" y="102415"/>
                    </a:lnTo>
                    <a:cubicBezTo>
                      <a:pt x="3673017" y="673184"/>
                      <a:pt x="3190985" y="1118587"/>
                      <a:pt x="2604923" y="1118587"/>
                    </a:cubicBezTo>
                    <a:lnTo>
                      <a:pt x="1131230" y="1118587"/>
                    </a:lnTo>
                    <a:cubicBezTo>
                      <a:pt x="545168" y="1118587"/>
                      <a:pt x="63136" y="673184"/>
                      <a:pt x="5171" y="10241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54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flipH="1">
              <a:off x="7190075" y="1846469"/>
              <a:ext cx="816745" cy="1859537"/>
              <a:chOff x="2663302" y="1975616"/>
              <a:chExt cx="1127465" cy="4274264"/>
            </a:xfrm>
          </p:grpSpPr>
          <p:sp>
            <p:nvSpPr>
              <p:cNvPr id="10" name="Freeform 9"/>
              <p:cNvSpPr/>
              <p:nvPr/>
            </p:nvSpPr>
            <p:spPr>
              <a:xfrm rot="16200000">
                <a:off x="677091" y="3961827"/>
                <a:ext cx="4274264" cy="301841"/>
              </a:xfrm>
              <a:custGeom>
                <a:avLst/>
                <a:gdLst>
                  <a:gd name="connsiteX0" fmla="*/ 351965 w 3503357"/>
                  <a:gd name="connsiteY0" fmla="*/ 0 h 275209"/>
                  <a:gd name="connsiteX1" fmla="*/ 3151391 w 3503357"/>
                  <a:gd name="connsiteY1" fmla="*/ 0 h 275209"/>
                  <a:gd name="connsiteX2" fmla="*/ 3493588 w 3503357"/>
                  <a:gd name="connsiteY2" fmla="*/ 226823 h 275209"/>
                  <a:gd name="connsiteX3" fmla="*/ 3503357 w 3503357"/>
                  <a:gd name="connsiteY3" fmla="*/ 275209 h 275209"/>
                  <a:gd name="connsiteX4" fmla="*/ 0 w 3503357"/>
                  <a:gd name="connsiteY4" fmla="*/ 275209 h 275209"/>
                  <a:gd name="connsiteX5" fmla="*/ 9768 w 3503357"/>
                  <a:gd name="connsiteY5" fmla="*/ 226823 h 275209"/>
                  <a:gd name="connsiteX6" fmla="*/ 351965 w 3503357"/>
                  <a:gd name="connsiteY6" fmla="*/ 0 h 275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503357" h="275209">
                    <a:moveTo>
                      <a:pt x="351965" y="0"/>
                    </a:moveTo>
                    <a:lnTo>
                      <a:pt x="3151391" y="0"/>
                    </a:lnTo>
                    <a:cubicBezTo>
                      <a:pt x="3305223" y="0"/>
                      <a:pt x="3437209" y="93529"/>
                      <a:pt x="3493588" y="226823"/>
                    </a:cubicBezTo>
                    <a:lnTo>
                      <a:pt x="3503357" y="275209"/>
                    </a:lnTo>
                    <a:lnTo>
                      <a:pt x="0" y="275209"/>
                    </a:lnTo>
                    <a:lnTo>
                      <a:pt x="9768" y="226823"/>
                    </a:lnTo>
                    <a:cubicBezTo>
                      <a:pt x="66147" y="93529"/>
                      <a:pt x="198134" y="0"/>
                      <a:pt x="351965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 rot="16200000">
                <a:off x="1429643" y="3586914"/>
                <a:ext cx="3603662" cy="1118587"/>
              </a:xfrm>
              <a:custGeom>
                <a:avLst/>
                <a:gdLst>
                  <a:gd name="connsiteX0" fmla="*/ 3736154 w 3736154"/>
                  <a:gd name="connsiteY0" fmla="*/ 0 h 1118587"/>
                  <a:gd name="connsiteX1" fmla="*/ 3730982 w 3736154"/>
                  <a:gd name="connsiteY1" fmla="*/ 102415 h 1118587"/>
                  <a:gd name="connsiteX2" fmla="*/ 2604923 w 3736154"/>
                  <a:gd name="connsiteY2" fmla="*/ 1118587 h 1118587"/>
                  <a:gd name="connsiteX3" fmla="*/ 1131230 w 3736154"/>
                  <a:gd name="connsiteY3" fmla="*/ 1118587 h 1118587"/>
                  <a:gd name="connsiteX4" fmla="*/ 5171 w 3736154"/>
                  <a:gd name="connsiteY4" fmla="*/ 102415 h 1118587"/>
                  <a:gd name="connsiteX5" fmla="*/ 0 w 3736154"/>
                  <a:gd name="connsiteY5" fmla="*/ 0 h 11185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736154" h="1118587">
                    <a:moveTo>
                      <a:pt x="3736154" y="0"/>
                    </a:moveTo>
                    <a:lnTo>
                      <a:pt x="3730982" y="102415"/>
                    </a:lnTo>
                    <a:cubicBezTo>
                      <a:pt x="3673017" y="673184"/>
                      <a:pt x="3190985" y="1118587"/>
                      <a:pt x="2604923" y="1118587"/>
                    </a:cubicBezTo>
                    <a:lnTo>
                      <a:pt x="1131230" y="1118587"/>
                    </a:lnTo>
                    <a:cubicBezTo>
                      <a:pt x="545168" y="1118587"/>
                      <a:pt x="63136" y="673184"/>
                      <a:pt x="5171" y="10241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5400000" scaled="1"/>
                <a:tileRect/>
              </a:gradFill>
              <a:ln w="6350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4191000" y="1962142"/>
            <a:ext cx="36207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Contact Information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961333" y="3057770"/>
            <a:ext cx="10775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Name: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5012968" y="3057770"/>
            <a:ext cx="3213717" cy="461665"/>
            <a:chOff x="3542190" y="2691241"/>
            <a:chExt cx="3213717" cy="461665"/>
          </a:xfrm>
        </p:grpSpPr>
        <p:sp>
          <p:nvSpPr>
            <p:cNvPr id="17" name="TextBox 16"/>
            <p:cNvSpPr txBox="1"/>
            <p:nvPr/>
          </p:nvSpPr>
          <p:spPr>
            <a:xfrm>
              <a:off x="3654568" y="2691241"/>
              <a:ext cx="220861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Presenter Name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>
              <a:off x="3542190" y="3053918"/>
              <a:ext cx="32137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3961333" y="3670529"/>
            <a:ext cx="11192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Phone: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5012968" y="3670529"/>
            <a:ext cx="3213717" cy="461665"/>
            <a:chOff x="3542190" y="2691241"/>
            <a:chExt cx="3213717" cy="461665"/>
          </a:xfrm>
        </p:grpSpPr>
        <p:sp>
          <p:nvSpPr>
            <p:cNvPr id="21" name="TextBox 20"/>
            <p:cNvSpPr txBox="1"/>
            <p:nvPr/>
          </p:nvSpPr>
          <p:spPr>
            <a:xfrm>
              <a:off x="3654568" y="2691241"/>
              <a:ext cx="249780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+011 12345 67890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542190" y="3053918"/>
              <a:ext cx="32137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3961333" y="4283288"/>
            <a:ext cx="1037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2"/>
                </a:solidFill>
                <a:latin typeface="Tw Cen MT Condensed Extra Bold" panose="020B0803020202020204" pitchFamily="34" charset="0"/>
              </a:rPr>
              <a:t>Email: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012968" y="4283288"/>
            <a:ext cx="3213717" cy="461665"/>
            <a:chOff x="3542190" y="2691241"/>
            <a:chExt cx="3213717" cy="461665"/>
          </a:xfrm>
        </p:grpSpPr>
        <p:sp>
          <p:nvSpPr>
            <p:cNvPr id="25" name="TextBox 24"/>
            <p:cNvSpPr txBox="1"/>
            <p:nvPr/>
          </p:nvSpPr>
          <p:spPr>
            <a:xfrm>
              <a:off x="3654568" y="2691241"/>
              <a:ext cx="29363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Name@company.com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3542190" y="3053918"/>
              <a:ext cx="321371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1676400" y="4909318"/>
            <a:ext cx="9434791" cy="1115943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soft" dir="t"/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3269595" y="2000311"/>
            <a:ext cx="6248400" cy="3352800"/>
            <a:chOff x="2057400" y="1981200"/>
            <a:chExt cx="5410200" cy="3352800"/>
          </a:xfrm>
        </p:grpSpPr>
        <p:sp>
          <p:nvSpPr>
            <p:cNvPr id="35" name="Rectangle 34"/>
            <p:cNvSpPr/>
            <p:nvPr/>
          </p:nvSpPr>
          <p:spPr>
            <a:xfrm>
              <a:off x="2057400" y="1981200"/>
              <a:ext cx="5410200" cy="3352800"/>
            </a:xfrm>
            <a:prstGeom prst="rect">
              <a:avLst/>
            </a:prstGeom>
            <a:solidFill>
              <a:schemeClr val="bg1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5" name="Group 43"/>
            <p:cNvGrpSpPr/>
            <p:nvPr/>
          </p:nvGrpSpPr>
          <p:grpSpPr>
            <a:xfrm flipH="1">
              <a:off x="2057400" y="1981200"/>
              <a:ext cx="1295400" cy="1153633"/>
              <a:chOff x="7924800" y="-10633"/>
              <a:chExt cx="1219200" cy="1153633"/>
            </a:xfrm>
          </p:grpSpPr>
          <p:sp>
            <p:nvSpPr>
              <p:cNvPr id="45" name="Freeform 44"/>
              <p:cNvSpPr/>
              <p:nvPr/>
            </p:nvSpPr>
            <p:spPr>
              <a:xfrm>
                <a:off x="7924800" y="0"/>
                <a:ext cx="1219200" cy="1143000"/>
              </a:xfrm>
              <a:custGeom>
                <a:avLst/>
                <a:gdLst>
                  <a:gd name="connsiteX0" fmla="*/ 0 w 2509284"/>
                  <a:gd name="connsiteY0" fmla="*/ 0 h 1913861"/>
                  <a:gd name="connsiteX1" fmla="*/ 2509284 w 2509284"/>
                  <a:gd name="connsiteY1" fmla="*/ 10633 h 1913861"/>
                  <a:gd name="connsiteX2" fmla="*/ 2498651 w 2509284"/>
                  <a:gd name="connsiteY2" fmla="*/ 1913861 h 1913861"/>
                  <a:gd name="connsiteX3" fmla="*/ 0 w 2509284"/>
                  <a:gd name="connsiteY3" fmla="*/ 0 h 1913861"/>
                  <a:gd name="connsiteX0" fmla="*/ 1772 w 2511056"/>
                  <a:gd name="connsiteY0" fmla="*/ 0 h 1913861"/>
                  <a:gd name="connsiteX1" fmla="*/ 2511056 w 2511056"/>
                  <a:gd name="connsiteY1" fmla="*/ 10633 h 1913861"/>
                  <a:gd name="connsiteX2" fmla="*/ 2500423 w 2511056"/>
                  <a:gd name="connsiteY2" fmla="*/ 1913861 h 1913861"/>
                  <a:gd name="connsiteX3" fmla="*/ 1772 w 2511056"/>
                  <a:gd name="connsiteY3" fmla="*/ 0 h 1913861"/>
                  <a:gd name="connsiteX0" fmla="*/ 1772 w 2511056"/>
                  <a:gd name="connsiteY0" fmla="*/ 0 h 1913861"/>
                  <a:gd name="connsiteX1" fmla="*/ 2511056 w 2511056"/>
                  <a:gd name="connsiteY1" fmla="*/ 10633 h 1913861"/>
                  <a:gd name="connsiteX2" fmla="*/ 2500423 w 2511056"/>
                  <a:gd name="connsiteY2" fmla="*/ 1913861 h 1913861"/>
                  <a:gd name="connsiteX3" fmla="*/ 1772 w 2511056"/>
                  <a:gd name="connsiteY3" fmla="*/ 0 h 1913861"/>
                  <a:gd name="connsiteX0" fmla="*/ 0 w 2509284"/>
                  <a:gd name="connsiteY0" fmla="*/ 0 h 1913861"/>
                  <a:gd name="connsiteX1" fmla="*/ 2509284 w 2509284"/>
                  <a:gd name="connsiteY1" fmla="*/ 10633 h 1913861"/>
                  <a:gd name="connsiteX2" fmla="*/ 2498651 w 2509284"/>
                  <a:gd name="connsiteY2" fmla="*/ 1913861 h 1913861"/>
                  <a:gd name="connsiteX3" fmla="*/ 0 w 2509284"/>
                  <a:gd name="connsiteY3" fmla="*/ 0 h 191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284" h="1913861">
                    <a:moveTo>
                      <a:pt x="0" y="0"/>
                    </a:moveTo>
                    <a:lnTo>
                      <a:pt x="2509284" y="10633"/>
                    </a:lnTo>
                    <a:cubicBezTo>
                      <a:pt x="2505740" y="645042"/>
                      <a:pt x="2502195" y="1279452"/>
                      <a:pt x="2498651" y="1913861"/>
                    </a:cubicBezTo>
                    <a:cubicBezTo>
                      <a:pt x="1791586" y="379229"/>
                      <a:pt x="641498" y="310117"/>
                      <a:pt x="0" y="0"/>
                    </a:cubicBezTo>
                    <a:close/>
                  </a:path>
                </a:pathLst>
              </a:custGeom>
              <a:solidFill>
                <a:srgbClr val="A2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6" name="Freeform 45"/>
              <p:cNvSpPr/>
              <p:nvPr/>
            </p:nvSpPr>
            <p:spPr>
              <a:xfrm>
                <a:off x="8068235" y="-10633"/>
                <a:ext cx="1075765" cy="1001233"/>
              </a:xfrm>
              <a:custGeom>
                <a:avLst/>
                <a:gdLst>
                  <a:gd name="connsiteX0" fmla="*/ 0 w 2509284"/>
                  <a:gd name="connsiteY0" fmla="*/ 0 h 1913861"/>
                  <a:gd name="connsiteX1" fmla="*/ 2509284 w 2509284"/>
                  <a:gd name="connsiteY1" fmla="*/ 10633 h 1913861"/>
                  <a:gd name="connsiteX2" fmla="*/ 2498651 w 2509284"/>
                  <a:gd name="connsiteY2" fmla="*/ 1913861 h 1913861"/>
                  <a:gd name="connsiteX3" fmla="*/ 0 w 2509284"/>
                  <a:gd name="connsiteY3" fmla="*/ 0 h 1913861"/>
                  <a:gd name="connsiteX0" fmla="*/ 1772 w 2511056"/>
                  <a:gd name="connsiteY0" fmla="*/ 0 h 1913861"/>
                  <a:gd name="connsiteX1" fmla="*/ 2511056 w 2511056"/>
                  <a:gd name="connsiteY1" fmla="*/ 10633 h 1913861"/>
                  <a:gd name="connsiteX2" fmla="*/ 2500423 w 2511056"/>
                  <a:gd name="connsiteY2" fmla="*/ 1913861 h 1913861"/>
                  <a:gd name="connsiteX3" fmla="*/ 1772 w 2511056"/>
                  <a:gd name="connsiteY3" fmla="*/ 0 h 1913861"/>
                  <a:gd name="connsiteX0" fmla="*/ 1772 w 2511056"/>
                  <a:gd name="connsiteY0" fmla="*/ 0 h 1913861"/>
                  <a:gd name="connsiteX1" fmla="*/ 2511056 w 2511056"/>
                  <a:gd name="connsiteY1" fmla="*/ 10633 h 1913861"/>
                  <a:gd name="connsiteX2" fmla="*/ 2500423 w 2511056"/>
                  <a:gd name="connsiteY2" fmla="*/ 1913861 h 1913861"/>
                  <a:gd name="connsiteX3" fmla="*/ 1772 w 2511056"/>
                  <a:gd name="connsiteY3" fmla="*/ 0 h 1913861"/>
                  <a:gd name="connsiteX0" fmla="*/ 0 w 2509284"/>
                  <a:gd name="connsiteY0" fmla="*/ 0 h 1913861"/>
                  <a:gd name="connsiteX1" fmla="*/ 2509284 w 2509284"/>
                  <a:gd name="connsiteY1" fmla="*/ 10633 h 1913861"/>
                  <a:gd name="connsiteX2" fmla="*/ 2498651 w 2509284"/>
                  <a:gd name="connsiteY2" fmla="*/ 1913861 h 1913861"/>
                  <a:gd name="connsiteX3" fmla="*/ 0 w 2509284"/>
                  <a:gd name="connsiteY3" fmla="*/ 0 h 1913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09284" h="1913861">
                    <a:moveTo>
                      <a:pt x="0" y="0"/>
                    </a:moveTo>
                    <a:lnTo>
                      <a:pt x="2509284" y="10633"/>
                    </a:lnTo>
                    <a:cubicBezTo>
                      <a:pt x="2505740" y="645042"/>
                      <a:pt x="2502195" y="1279452"/>
                      <a:pt x="2498651" y="1913861"/>
                    </a:cubicBezTo>
                    <a:cubicBezTo>
                      <a:pt x="1791586" y="379229"/>
                      <a:pt x="641498" y="310117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0000"/>
                      <a:lumOff val="50000"/>
                      <a:shade val="30000"/>
                      <a:satMod val="115000"/>
                    </a:schemeClr>
                  </a:gs>
                  <a:gs pos="50000">
                    <a:schemeClr val="tx1">
                      <a:lumMod val="50000"/>
                      <a:lumOff val="50000"/>
                      <a:shade val="67500"/>
                      <a:satMod val="115000"/>
                    </a:schemeClr>
                  </a:gs>
                  <a:gs pos="100000">
                    <a:schemeClr val="tx1">
                      <a:lumMod val="50000"/>
                      <a:lumOff val="50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6477000" y="2057400"/>
              <a:ext cx="914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600" dirty="0">
                  <a:latin typeface="Franklin Gothic Medium Cond" pitchFamily="34" charset="0"/>
                </a:rPr>
                <a:t>Logo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0400" y="685800"/>
            <a:ext cx="6477000" cy="639762"/>
          </a:xfrm>
        </p:spPr>
        <p:txBody>
          <a:bodyPr>
            <a:normAutofit fontScale="90000"/>
          </a:bodyPr>
          <a:lstStyle/>
          <a:p>
            <a:r>
              <a:rPr lang="en-US" dirty="0"/>
              <a:t>Thank you! Our Contact Details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191000" y="2439002"/>
            <a:ext cx="3505200" cy="609550"/>
            <a:chOff x="2667000" y="2514600"/>
            <a:chExt cx="3505200" cy="609550"/>
          </a:xfrm>
        </p:grpSpPr>
        <p:pic>
          <p:nvPicPr>
            <p:cNvPr id="39" name="Picture 38" descr="phone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2667000" y="2514600"/>
              <a:ext cx="877751" cy="60955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3429000" y="2647890"/>
              <a:ext cx="274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Phone </a:t>
              </a:r>
              <a:r>
                <a:rPr lang="en-US" sz="2000" dirty="0" err="1">
                  <a:latin typeface="Calibri" pitchFamily="34" charset="0"/>
                </a:rPr>
                <a:t>Nos</a:t>
              </a:r>
              <a:r>
                <a:rPr lang="en-US" sz="2000" dirty="0">
                  <a:latin typeface="Calibri" pitchFamily="34" charset="0"/>
                </a:rPr>
                <a:t> 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191000" y="3021988"/>
            <a:ext cx="3505200" cy="615645"/>
            <a:chOff x="2667000" y="3124200"/>
            <a:chExt cx="3505200" cy="615645"/>
          </a:xfrm>
        </p:grpSpPr>
        <p:pic>
          <p:nvPicPr>
            <p:cNvPr id="40" name="Picture 39" descr="email.png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2667000" y="3124200"/>
              <a:ext cx="896038" cy="615645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3429000" y="3276600"/>
              <a:ext cx="274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Email IDs 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191000" y="3611069"/>
            <a:ext cx="3505200" cy="682696"/>
            <a:chOff x="2667000" y="3657600"/>
            <a:chExt cx="3505200" cy="682696"/>
          </a:xfrm>
        </p:grpSpPr>
        <p:pic>
          <p:nvPicPr>
            <p:cNvPr id="38" name="Picture 37" descr="website.png"/>
            <p:cNvPicPr>
              <a:picLocks noChangeAspect="1"/>
            </p:cNvPicPr>
            <p:nvPr/>
          </p:nvPicPr>
          <p:blipFill>
            <a:blip r:embed="rId5" cstate="email"/>
            <a:stretch>
              <a:fillRect/>
            </a:stretch>
          </p:blipFill>
          <p:spPr>
            <a:xfrm>
              <a:off x="2667000" y="3657600"/>
              <a:ext cx="963088" cy="682696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3429000" y="3874277"/>
              <a:ext cx="274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Website link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4267201"/>
            <a:ext cx="3505200" cy="688791"/>
            <a:chOff x="2667000" y="4267200"/>
            <a:chExt cx="3505200" cy="688791"/>
          </a:xfrm>
        </p:grpSpPr>
        <p:pic>
          <p:nvPicPr>
            <p:cNvPr id="37" name="Picture 36" descr="address.png"/>
            <p:cNvPicPr>
              <a:picLocks noChangeAspect="1"/>
            </p:cNvPicPr>
            <p:nvPr/>
          </p:nvPicPr>
          <p:blipFill>
            <a:blip r:embed="rId6" cstate="email"/>
            <a:stretch>
              <a:fillRect/>
            </a:stretch>
          </p:blipFill>
          <p:spPr>
            <a:xfrm>
              <a:off x="2667000" y="4267200"/>
              <a:ext cx="956993" cy="688791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429000" y="4476690"/>
              <a:ext cx="2743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Address details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AFEB7-7B5B-4397-876F-8479F65D0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9" y="0"/>
            <a:ext cx="1216880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2EA35D5-DDEE-4A68-831F-745371253C3F}"/>
              </a:ext>
            </a:extLst>
          </p:cNvPr>
          <p:cNvSpPr/>
          <p:nvPr/>
        </p:nvSpPr>
        <p:spPr>
          <a:xfrm>
            <a:off x="-3" y="2470959"/>
            <a:ext cx="12192003" cy="191608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39EAF7-085C-49EC-A7F0-4E68EE0B9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626254"/>
            <a:ext cx="11615057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Title of your Presentation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8E2FC-5B50-498A-9D1C-FFE855EEBDC0}"/>
              </a:ext>
            </a:extLst>
          </p:cNvPr>
          <p:cNvSpPr txBox="1"/>
          <p:nvPr/>
        </p:nvSpPr>
        <p:spPr>
          <a:xfrm>
            <a:off x="5075187" y="3720984"/>
            <a:ext cx="30213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Name of the Presenter</a:t>
            </a:r>
            <a:endParaRPr lang="en-IN" sz="2400" dirty="0">
              <a:solidFill>
                <a:schemeClr val="bg1"/>
              </a:solidFill>
            </a:endParaRPr>
          </a:p>
        </p:txBody>
      </p:sp>
      <p:pic>
        <p:nvPicPr>
          <p:cNvPr id="1040" name="Picture 1039">
            <a:extLst>
              <a:ext uri="{FF2B5EF4-FFF2-40B4-BE49-F238E27FC236}">
                <a16:creationId xmlns:a16="http://schemas.microsoft.com/office/drawing/2014/main" id="{959EEAE8-2E39-489C-B5C4-CC199A71B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3" b="1672"/>
          <a:stretch/>
        </p:blipFill>
        <p:spPr>
          <a:xfrm>
            <a:off x="7231967" y="1918437"/>
            <a:ext cx="4983235" cy="4939563"/>
          </a:xfrm>
          <a:prstGeom prst="rect">
            <a:avLst/>
          </a:prstGeom>
        </p:spPr>
      </p:pic>
      <p:pic>
        <p:nvPicPr>
          <p:cNvPr id="1041" name="Picture 1040">
            <a:extLst>
              <a:ext uri="{FF2B5EF4-FFF2-40B4-BE49-F238E27FC236}">
                <a16:creationId xmlns:a16="http://schemas.microsoft.com/office/drawing/2014/main" id="{D06D4102-2A9B-44FB-8508-9FE2F4E39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3" b="1672"/>
          <a:stretch/>
        </p:blipFill>
        <p:spPr>
          <a:xfrm flipH="1" flipV="1">
            <a:off x="-5840" y="0"/>
            <a:ext cx="4983235" cy="49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54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/>
          <p:cNvSpPr/>
          <p:nvPr/>
        </p:nvSpPr>
        <p:spPr>
          <a:xfrm>
            <a:off x="0" y="0"/>
            <a:ext cx="12192000" cy="40386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2">
                  <a:lumMod val="75000"/>
                </a:schemeClr>
              </a:gs>
              <a:gs pos="100000">
                <a:schemeClr val="bg2">
                  <a:lumMod val="50000"/>
                </a:schemeClr>
              </a:gs>
            </a:gsLst>
            <a:lin ang="5400000" scaled="1"/>
            <a:tileRect/>
          </a:gra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" name="Rectangle 10"/>
          <p:cNvSpPr/>
          <p:nvPr/>
        </p:nvSpPr>
        <p:spPr>
          <a:xfrm>
            <a:off x="0" y="3505200"/>
            <a:ext cx="12192000" cy="1143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 w="25400" cap="rnd" cmpd="sng" algn="ctr">
            <a:noFill/>
            <a:prstDash val="soli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28800" y="3647182"/>
            <a:ext cx="342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libri" pitchFamily="34" charset="0"/>
              </a:rPr>
              <a:t>Mobile: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libri" pitchFamily="34" charset="0"/>
              </a:rPr>
              <a:t>Phone: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libri" pitchFamily="34" charset="0"/>
              </a:rPr>
              <a:t>Email:</a:t>
            </a:r>
          </a:p>
          <a:p>
            <a:endParaRPr lang="en-US" dirty="0">
              <a:solidFill>
                <a:schemeClr val="bg2">
                  <a:lumMod val="90000"/>
                </a:schemeClr>
              </a:solidFill>
              <a:latin typeface="Calibri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81800" y="3647183"/>
            <a:ext cx="3276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libri" pitchFamily="34" charset="0"/>
              </a:rPr>
              <a:t>Address: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libri" pitchFamily="34" charset="0"/>
              </a:rPr>
              <a:t>#153, Floor, Company Tower, </a:t>
            </a:r>
          </a:p>
          <a:p>
            <a:r>
              <a:rPr lang="en-US" dirty="0">
                <a:solidFill>
                  <a:schemeClr val="bg2">
                    <a:lumMod val="90000"/>
                  </a:schemeClr>
                </a:solidFill>
                <a:latin typeface="Calibri" pitchFamily="34" charset="0"/>
              </a:rPr>
              <a:t>Estate Road, City, State</a:t>
            </a:r>
          </a:p>
        </p:txBody>
      </p:sp>
      <p:sp>
        <p:nvSpPr>
          <p:cNvPr id="18" name="Rectangle 10"/>
          <p:cNvSpPr/>
          <p:nvPr/>
        </p:nvSpPr>
        <p:spPr>
          <a:xfrm>
            <a:off x="0" y="4648200"/>
            <a:ext cx="12204000" cy="76200"/>
          </a:xfrm>
          <a:prstGeom prst="rect">
            <a:avLst/>
          </a:prstGeom>
          <a:solidFill>
            <a:schemeClr val="bg2">
              <a:lumMod val="25000"/>
            </a:schemeClr>
          </a:solidFill>
          <a:ln w="25400" cap="rnd" cmpd="sng" algn="ctr">
            <a:noFill/>
            <a:prstDash val="soli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0" y="3427412"/>
            <a:ext cx="122040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7DBBE7DD-28BF-4725-BB13-5CA8F47FABAC}"/>
              </a:ext>
            </a:extLst>
          </p:cNvPr>
          <p:cNvGrpSpPr/>
          <p:nvPr/>
        </p:nvGrpSpPr>
        <p:grpSpPr>
          <a:xfrm flipV="1">
            <a:off x="21325" y="615105"/>
            <a:ext cx="12182675" cy="2753727"/>
            <a:chOff x="0" y="4571000"/>
            <a:chExt cx="6471126" cy="1976802"/>
          </a:xfrm>
          <a:gradFill flip="none" rotWithShape="1">
            <a:gsLst>
              <a:gs pos="0">
                <a:schemeClr val="bg2">
                  <a:lumMod val="90000"/>
                  <a:alpha val="39000"/>
                </a:schemeClr>
              </a:gs>
              <a:gs pos="50000">
                <a:schemeClr val="bg2">
                  <a:lumMod val="90000"/>
                  <a:alpha val="27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FDE8471-64A3-492F-AE71-806A62DC589F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EF05EAA-140C-44E3-8DED-128C1BA17E5D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FD6E3C0-B3D1-437E-837E-C3CA0D0A313F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CD9941F-0A1E-4BEA-89A5-6A84D529612B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AFCFC5-4667-4CAF-8F85-15043CFEB18C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705901-C174-49C1-BFFB-BCA97B44D660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057400" y="22860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/>
              <a:t>Thank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086100" y="1647512"/>
            <a:ext cx="609600" cy="20196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itchFamily="34" charset="0"/>
              </a:rPr>
              <a:t>CONTACT US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48100" y="1647512"/>
            <a:ext cx="5295900" cy="20196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latin typeface="Calibri" pitchFamily="34" charset="0"/>
              </a:rPr>
              <a:t>Phone: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itchFamily="34" charset="0"/>
              </a:rPr>
              <a:t>Email: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Calibri" pitchFamily="34" charset="0"/>
              </a:rPr>
              <a:t>Website: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2820223" y="1647512"/>
            <a:ext cx="66600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724900" y="3971612"/>
            <a:ext cx="723900" cy="20193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itchFamily="34" charset="0"/>
              </a:rPr>
              <a:t>ADDRESS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76600" y="3971612"/>
            <a:ext cx="5295600" cy="20196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latin typeface="Calibri" pitchFamily="34" charset="0"/>
              </a:rPr>
              <a:t>Your address here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latin typeface="Calibri" pitchFamily="34" charset="0"/>
              </a:rPr>
              <a:t>Your address here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latin typeface="Calibri" pitchFamily="34" charset="0"/>
              </a:rPr>
              <a:t>Your address here</a:t>
            </a:r>
          </a:p>
          <a:p>
            <a:pPr algn="ctr">
              <a:lnSpc>
                <a:spcPct val="150000"/>
              </a:lnSpc>
            </a:pPr>
            <a:endParaRPr lang="en-US" sz="2000" b="1" dirty="0">
              <a:latin typeface="Calibri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086100" y="3971612"/>
            <a:ext cx="6660000" cy="15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981200" y="71250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+mn-ea"/>
                <a:cs typeface="+mn-cs"/>
              </a:rPr>
              <a:t>THANK YOU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2E44878-E174-40A1-AE7F-3F5B41F4B156}"/>
              </a:ext>
            </a:extLst>
          </p:cNvPr>
          <p:cNvSpPr/>
          <p:nvPr/>
        </p:nvSpPr>
        <p:spPr>
          <a:xfrm>
            <a:off x="-1" y="2614230"/>
            <a:ext cx="12191999" cy="47625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AEB60D-AE22-4CC7-905F-43FED3BC055C}"/>
              </a:ext>
            </a:extLst>
          </p:cNvPr>
          <p:cNvGrpSpPr/>
          <p:nvPr/>
        </p:nvGrpSpPr>
        <p:grpSpPr>
          <a:xfrm>
            <a:off x="6934200" y="2395329"/>
            <a:ext cx="3200401" cy="3581400"/>
            <a:chOff x="7086600" y="1905000"/>
            <a:chExt cx="2286001" cy="3657600"/>
          </a:xfrm>
        </p:grpSpPr>
        <p:sp>
          <p:nvSpPr>
            <p:cNvPr id="3" name="Rounded Rectangle 2"/>
            <p:cNvSpPr/>
            <p:nvPr/>
          </p:nvSpPr>
          <p:spPr>
            <a:xfrm>
              <a:off x="7086600" y="1905000"/>
              <a:ext cx="2286000" cy="3657600"/>
            </a:xfrm>
            <a:prstGeom prst="roundRect">
              <a:avLst>
                <a:gd name="adj" fmla="val 1125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7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1651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7086601" y="2133599"/>
              <a:ext cx="2286000" cy="48560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229475" y="2143126"/>
              <a:ext cx="1153247" cy="4714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Full Address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162800" y="2695576"/>
              <a:ext cx="2021158" cy="23574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No 111</a:t>
              </a:r>
            </a:p>
            <a:p>
              <a:r>
                <a:rPr lang="en-US" sz="2400" dirty="0"/>
                <a:t>Building / Compound</a:t>
              </a:r>
            </a:p>
            <a:p>
              <a:r>
                <a:rPr lang="en-US" sz="2400" dirty="0"/>
                <a:t>Street Name</a:t>
              </a:r>
            </a:p>
            <a:p>
              <a:r>
                <a:rPr lang="en-US" sz="2400" dirty="0"/>
                <a:t>Area Name, City</a:t>
              </a:r>
            </a:p>
            <a:p>
              <a:r>
                <a:rPr lang="en-US" sz="2400" dirty="0"/>
                <a:t>Pin/ Zip Code </a:t>
              </a:r>
            </a:p>
            <a:p>
              <a:r>
                <a:rPr lang="en-US" sz="2400" dirty="0"/>
                <a:t>Country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D9C7EC4-517F-406E-B0E0-2A8C05E73C4F}"/>
              </a:ext>
            </a:extLst>
          </p:cNvPr>
          <p:cNvGrpSpPr/>
          <p:nvPr/>
        </p:nvGrpSpPr>
        <p:grpSpPr>
          <a:xfrm>
            <a:off x="1371600" y="2435085"/>
            <a:ext cx="4572000" cy="2381250"/>
            <a:chOff x="2286000" y="2895600"/>
            <a:chExt cx="3657600" cy="1905000"/>
          </a:xfrm>
        </p:grpSpPr>
        <p:sp>
          <p:nvSpPr>
            <p:cNvPr id="7" name="Rounded Rectangle 6"/>
            <p:cNvSpPr/>
            <p:nvPr/>
          </p:nvSpPr>
          <p:spPr>
            <a:xfrm>
              <a:off x="2286000" y="2895600"/>
              <a:ext cx="3657600" cy="1905000"/>
            </a:xfrm>
            <a:prstGeom prst="roundRect">
              <a:avLst>
                <a:gd name="adj" fmla="val 11250"/>
              </a:avLst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2700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165100" dist="38100" dir="2700000" sx="102000" sy="102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86000" y="3048000"/>
              <a:ext cx="3657600" cy="381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438400" y="3042865"/>
              <a:ext cx="152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Contact Details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38400" y="3505201"/>
              <a:ext cx="3124200" cy="12557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Name of Person</a:t>
              </a:r>
            </a:p>
            <a:p>
              <a:r>
                <a:rPr lang="en-US" sz="2400" dirty="0"/>
                <a:t>Email Address</a:t>
              </a:r>
            </a:p>
            <a:p>
              <a:r>
                <a:rPr lang="en-US" sz="2400" dirty="0"/>
                <a:t>Website </a:t>
              </a:r>
            </a:p>
            <a:p>
              <a:r>
                <a:rPr lang="en-US" sz="2400" dirty="0"/>
                <a:t>Phone No/ WhatsApp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5F2D1A-307B-44BF-8877-1981A4EE9C4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rrow: Chevron 1">
            <a:extLst>
              <a:ext uri="{FF2B5EF4-FFF2-40B4-BE49-F238E27FC236}">
                <a16:creationId xmlns:a16="http://schemas.microsoft.com/office/drawing/2014/main" id="{81AFA8A6-7B1E-4118-949C-BE0DE438EADA}"/>
              </a:ext>
            </a:extLst>
          </p:cNvPr>
          <p:cNvSpPr/>
          <p:nvPr/>
        </p:nvSpPr>
        <p:spPr>
          <a:xfrm flipH="1">
            <a:off x="4750903" y="335398"/>
            <a:ext cx="4164491" cy="5602748"/>
          </a:xfrm>
          <a:prstGeom prst="chevron">
            <a:avLst>
              <a:gd name="adj" fmla="val 66483"/>
            </a:avLst>
          </a:prstGeom>
          <a:blipFill dpi="0" rotWithShape="1">
            <a:blip r:embed="rId3">
              <a:alphaModFix amt="8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DD4A2EC-5F1A-4C36-929F-C42E93DEA741}"/>
              </a:ext>
            </a:extLst>
          </p:cNvPr>
          <p:cNvSpPr/>
          <p:nvPr/>
        </p:nvSpPr>
        <p:spPr>
          <a:xfrm>
            <a:off x="6535026" y="-107950"/>
            <a:ext cx="5692588" cy="6451600"/>
          </a:xfrm>
          <a:custGeom>
            <a:avLst/>
            <a:gdLst>
              <a:gd name="connsiteX0" fmla="*/ 2914650 w 5143500"/>
              <a:gd name="connsiteY0" fmla="*/ 0 h 5829300"/>
              <a:gd name="connsiteX1" fmla="*/ 5143500 w 5143500"/>
              <a:gd name="connsiteY1" fmla="*/ 2228850 h 5829300"/>
              <a:gd name="connsiteX2" fmla="*/ 5143500 w 5143500"/>
              <a:gd name="connsiteY2" fmla="*/ 3600450 h 5829300"/>
              <a:gd name="connsiteX3" fmla="*/ 2914650 w 5143500"/>
              <a:gd name="connsiteY3" fmla="*/ 5829300 h 5829300"/>
              <a:gd name="connsiteX4" fmla="*/ 0 w 5143500"/>
              <a:gd name="connsiteY4" fmla="*/ 291465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43500" h="5829300">
                <a:moveTo>
                  <a:pt x="2914650" y="0"/>
                </a:moveTo>
                <a:lnTo>
                  <a:pt x="5143500" y="2228850"/>
                </a:lnTo>
                <a:lnTo>
                  <a:pt x="5143500" y="3600450"/>
                </a:lnTo>
                <a:lnTo>
                  <a:pt x="2914650" y="5829300"/>
                </a:lnTo>
                <a:lnTo>
                  <a:pt x="0" y="2914650"/>
                </a:lnTo>
                <a:close/>
              </a:path>
            </a:pathLst>
          </a:custGeom>
          <a:noFill/>
          <a:ln w="57150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BE2AB80-668E-461D-B336-C3095F3334A6}"/>
              </a:ext>
            </a:extLst>
          </p:cNvPr>
          <p:cNvSpPr/>
          <p:nvPr/>
        </p:nvSpPr>
        <p:spPr>
          <a:xfrm>
            <a:off x="5882490" y="316475"/>
            <a:ext cx="2940060" cy="5602749"/>
          </a:xfrm>
          <a:custGeom>
            <a:avLst/>
            <a:gdLst>
              <a:gd name="connsiteX0" fmla="*/ 2531164 w 2656472"/>
              <a:gd name="connsiteY0" fmla="*/ 0 h 5062327"/>
              <a:gd name="connsiteX1" fmla="*/ 2656472 w 2656472"/>
              <a:gd name="connsiteY1" fmla="*/ 125308 h 5062327"/>
              <a:gd name="connsiteX2" fmla="*/ 228600 w 2656472"/>
              <a:gd name="connsiteY2" fmla="*/ 2553180 h 5062327"/>
              <a:gd name="connsiteX3" fmla="*/ 2634456 w 2656472"/>
              <a:gd name="connsiteY3" fmla="*/ 4959035 h 5062327"/>
              <a:gd name="connsiteX4" fmla="*/ 2531164 w 2656472"/>
              <a:gd name="connsiteY4" fmla="*/ 5062327 h 5062327"/>
              <a:gd name="connsiteX5" fmla="*/ 0 w 2656472"/>
              <a:gd name="connsiteY5" fmla="*/ 2531164 h 506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56472" h="5062327">
                <a:moveTo>
                  <a:pt x="2531164" y="0"/>
                </a:moveTo>
                <a:lnTo>
                  <a:pt x="2656472" y="125308"/>
                </a:lnTo>
                <a:lnTo>
                  <a:pt x="228600" y="2553180"/>
                </a:lnTo>
                <a:lnTo>
                  <a:pt x="2634456" y="4959035"/>
                </a:lnTo>
                <a:lnTo>
                  <a:pt x="2531164" y="5062327"/>
                </a:lnTo>
                <a:lnTo>
                  <a:pt x="0" y="2531164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CFE45EE-773B-4C14-9A06-9CB76EEE4021}"/>
              </a:ext>
            </a:extLst>
          </p:cNvPr>
          <p:cNvSpPr/>
          <p:nvPr/>
        </p:nvSpPr>
        <p:spPr>
          <a:xfrm>
            <a:off x="6989348" y="358548"/>
            <a:ext cx="5268163" cy="5602749"/>
          </a:xfrm>
          <a:custGeom>
            <a:avLst/>
            <a:gdLst>
              <a:gd name="connsiteX0" fmla="*/ 2531164 w 4760014"/>
              <a:gd name="connsiteY0" fmla="*/ 0 h 5062327"/>
              <a:gd name="connsiteX1" fmla="*/ 4760014 w 4760014"/>
              <a:gd name="connsiteY1" fmla="*/ 2228851 h 5062327"/>
              <a:gd name="connsiteX2" fmla="*/ 4760014 w 4760014"/>
              <a:gd name="connsiteY2" fmla="*/ 2833477 h 5062327"/>
              <a:gd name="connsiteX3" fmla="*/ 2531164 w 4760014"/>
              <a:gd name="connsiteY3" fmla="*/ 5062327 h 5062327"/>
              <a:gd name="connsiteX4" fmla="*/ 0 w 4760014"/>
              <a:gd name="connsiteY4" fmla="*/ 2531164 h 506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0014" h="5062327">
                <a:moveTo>
                  <a:pt x="2531164" y="0"/>
                </a:moveTo>
                <a:lnTo>
                  <a:pt x="4760014" y="2228851"/>
                </a:lnTo>
                <a:lnTo>
                  <a:pt x="4760014" y="2833477"/>
                </a:lnTo>
                <a:lnTo>
                  <a:pt x="2531164" y="5062327"/>
                </a:lnTo>
                <a:lnTo>
                  <a:pt x="0" y="2531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CACA499-F54E-4AA7-AD65-18B8D0C23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0" y="1939136"/>
            <a:ext cx="4312268" cy="2441572"/>
          </a:xfrm>
        </p:spPr>
        <p:txBody>
          <a:bodyPr>
            <a:normAutofit/>
          </a:bodyPr>
          <a:lstStyle/>
          <a:p>
            <a:r>
              <a:rPr lang="en-US" sz="4400" dirty="0"/>
              <a:t>Your Presentation Title Here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BA9F553-30AC-4EB7-8914-15F67D5269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" y="6274487"/>
            <a:ext cx="8305800" cy="405503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Name of Presenter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BFAB93-5921-49A2-97CE-ED78DF6BA956}"/>
              </a:ext>
            </a:extLst>
          </p:cNvPr>
          <p:cNvGrpSpPr/>
          <p:nvPr/>
        </p:nvGrpSpPr>
        <p:grpSpPr>
          <a:xfrm flipV="1">
            <a:off x="403412" y="488997"/>
            <a:ext cx="5692588" cy="5194252"/>
            <a:chOff x="403412" y="1085898"/>
            <a:chExt cx="5692588" cy="5194252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7F95257-3FAA-4C5B-8E0A-5468D800E8F8}"/>
                </a:ext>
              </a:extLst>
            </p:cNvPr>
            <p:cNvCxnSpPr>
              <a:cxnSpLocks/>
            </p:cNvCxnSpPr>
            <p:nvPr/>
          </p:nvCxnSpPr>
          <p:spPr>
            <a:xfrm>
              <a:off x="403412" y="1085898"/>
              <a:ext cx="0" cy="519425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3643A43-0EDC-47AC-A66A-FA084AA4D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3412" y="6280150"/>
              <a:ext cx="569258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6200B6-6FFC-400E-87F2-1696DC32C704}"/>
              </a:ext>
            </a:extLst>
          </p:cNvPr>
          <p:cNvGrpSpPr/>
          <p:nvPr/>
        </p:nvGrpSpPr>
        <p:grpSpPr>
          <a:xfrm>
            <a:off x="107966" y="179919"/>
            <a:ext cx="12182675" cy="2753727"/>
            <a:chOff x="0" y="4571000"/>
            <a:chExt cx="6471126" cy="1976802"/>
          </a:xfrm>
          <a:gradFill flip="none" rotWithShape="1">
            <a:gsLst>
              <a:gs pos="0">
                <a:schemeClr val="bg1">
                  <a:lumMod val="85000"/>
                  <a:alpha val="36000"/>
                </a:schemeClr>
              </a:gs>
              <a:gs pos="50000">
                <a:schemeClr val="bg1">
                  <a:lumMod val="95000"/>
                  <a:alpha val="14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99B2C6-5D69-4294-A972-4D098DDD3A4A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79E63EA-61CE-4849-886A-6F5707CF6C79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4608A01-3768-4463-92BA-0B491D3EDEF1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576D0B9-CD08-495D-8E52-A37C7FCFA6B3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3EDA5D5-69D6-4255-9A99-E9ABE3B8B12A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3CD43F-79BB-47CD-B179-2D72DEDDAAA1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484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20" grpId="0" animBg="1"/>
      <p:bldP spid="11" grpId="0" animBg="1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AC14571-3EE2-435A-8853-F726E974D54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23000">
                <a:schemeClr val="accent3">
                  <a:lumMod val="89000"/>
                </a:schemeClr>
              </a:gs>
              <a:gs pos="69000">
                <a:schemeClr val="accent3">
                  <a:lumMod val="75000"/>
                </a:schemeClr>
              </a:gs>
              <a:gs pos="97000">
                <a:schemeClr val="accent3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37E12752-3CAE-491E-B119-22C17A9877C0}"/>
              </a:ext>
            </a:extLst>
          </p:cNvPr>
          <p:cNvSpPr/>
          <p:nvPr/>
        </p:nvSpPr>
        <p:spPr>
          <a:xfrm>
            <a:off x="8227054" y="1176129"/>
            <a:ext cx="2225322" cy="1918380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74FB758B-F399-4BBE-A7E3-9BE3E81BDBA2}"/>
              </a:ext>
            </a:extLst>
          </p:cNvPr>
          <p:cNvSpPr/>
          <p:nvPr/>
        </p:nvSpPr>
        <p:spPr>
          <a:xfrm>
            <a:off x="8480021" y="5458604"/>
            <a:ext cx="961760" cy="829103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4" name="Subtitle 43">
            <a:extLst>
              <a:ext uri="{FF2B5EF4-FFF2-40B4-BE49-F238E27FC236}">
                <a16:creationId xmlns:a16="http://schemas.microsoft.com/office/drawing/2014/main" id="{176B2A2B-9336-4C51-B06B-491B212E6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0712" y="4679193"/>
            <a:ext cx="4777030" cy="484995"/>
          </a:xfrm>
        </p:spPr>
        <p:txBody>
          <a:bodyPr/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Name of the Presenter</a:t>
            </a:r>
            <a:endParaRPr lang="en-IN" sz="2400" dirty="0">
              <a:solidFill>
                <a:schemeClr val="bg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1614BF1-AE61-4379-80E6-AA767B9457AC}"/>
              </a:ext>
            </a:extLst>
          </p:cNvPr>
          <p:cNvSpPr/>
          <p:nvPr/>
        </p:nvSpPr>
        <p:spPr>
          <a:xfrm>
            <a:off x="11918918" y="0"/>
            <a:ext cx="149293" cy="6858000"/>
          </a:xfrm>
          <a:prstGeom prst="rect">
            <a:avLst/>
          </a:prstGeom>
          <a:solidFill>
            <a:schemeClr val="bg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35045A7-76AA-4F6B-B61E-B9DA54808C49}"/>
              </a:ext>
            </a:extLst>
          </p:cNvPr>
          <p:cNvSpPr/>
          <p:nvPr/>
        </p:nvSpPr>
        <p:spPr>
          <a:xfrm>
            <a:off x="6352088" y="2539211"/>
            <a:ext cx="5852612" cy="20109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A1AAFE13-DF0E-48EE-94FE-273E96DED6EC}"/>
              </a:ext>
            </a:extLst>
          </p:cNvPr>
          <p:cNvSpPr/>
          <p:nvPr/>
        </p:nvSpPr>
        <p:spPr>
          <a:xfrm>
            <a:off x="9413237" y="2188362"/>
            <a:ext cx="1835541" cy="1582363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0980ED1A-5938-42C1-81F6-A3103B850C05}"/>
              </a:ext>
            </a:extLst>
          </p:cNvPr>
          <p:cNvSpPr/>
          <p:nvPr/>
        </p:nvSpPr>
        <p:spPr>
          <a:xfrm>
            <a:off x="11239324" y="2337918"/>
            <a:ext cx="1075401" cy="927069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50CEBB-0FB3-4471-A07F-41044C053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8342" y="2539212"/>
            <a:ext cx="5238682" cy="1470025"/>
          </a:xfrm>
        </p:spPr>
        <p:txBody>
          <a:bodyPr anchor="b">
            <a:noAutofit/>
          </a:bodyPr>
          <a:lstStyle/>
          <a:p>
            <a:pPr algn="l"/>
            <a:r>
              <a:rPr lang="en-US" sz="6000" dirty="0">
                <a:solidFill>
                  <a:schemeClr val="accent3">
                    <a:lumMod val="50000"/>
                  </a:schemeClr>
                </a:solidFill>
              </a:rPr>
              <a:t>Curriculum Vitae</a:t>
            </a:r>
            <a:endParaRPr lang="en-IN" sz="60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0B21DC5C-8FB2-4A74-A605-FE883D3FE200}"/>
              </a:ext>
            </a:extLst>
          </p:cNvPr>
          <p:cNvSpPr/>
          <p:nvPr/>
        </p:nvSpPr>
        <p:spPr>
          <a:xfrm>
            <a:off x="10213795" y="3764739"/>
            <a:ext cx="663260" cy="571776"/>
          </a:xfrm>
          <a:prstGeom prst="hexagon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8" name="Subtitle 43">
            <a:extLst>
              <a:ext uri="{FF2B5EF4-FFF2-40B4-BE49-F238E27FC236}">
                <a16:creationId xmlns:a16="http://schemas.microsoft.com/office/drawing/2014/main" id="{A15E58C2-D218-49A1-A22B-24380F260E2B}"/>
              </a:ext>
            </a:extLst>
          </p:cNvPr>
          <p:cNvSpPr txBox="1">
            <a:spLocks/>
          </p:cNvSpPr>
          <p:nvPr/>
        </p:nvSpPr>
        <p:spPr>
          <a:xfrm>
            <a:off x="6620712" y="6400957"/>
            <a:ext cx="4777030" cy="48499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solidFill>
                  <a:schemeClr val="bg1"/>
                </a:solidFill>
              </a:rPr>
              <a:t>You can replace the image with your own</a:t>
            </a:r>
            <a:endParaRPr lang="en-IN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101D45-BE03-4944-BBD1-DB7ABDA62F2E}"/>
              </a:ext>
            </a:extLst>
          </p:cNvPr>
          <p:cNvGrpSpPr/>
          <p:nvPr/>
        </p:nvGrpSpPr>
        <p:grpSpPr>
          <a:xfrm>
            <a:off x="-289709" y="104109"/>
            <a:ext cx="12182675" cy="2753727"/>
            <a:chOff x="0" y="4571000"/>
            <a:chExt cx="6471126" cy="1976802"/>
          </a:xfrm>
          <a:gradFill flip="none" rotWithShape="1">
            <a:gsLst>
              <a:gs pos="0">
                <a:schemeClr val="bg1">
                  <a:lumMod val="85000"/>
                  <a:alpha val="40000"/>
                </a:schemeClr>
              </a:gs>
              <a:gs pos="50000">
                <a:schemeClr val="bg1">
                  <a:lumMod val="95000"/>
                  <a:alpha val="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84D906-3695-4912-AD56-7F8FCFF76616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F784239-E486-4AD4-AF85-A492B40229BB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42513E5-AFD8-4DEE-AC16-EEED7A6F011A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E086591-925A-4736-8DBE-9C53049068B7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385B185-2339-4A04-A6C0-F109B2516666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788945C-E8E4-4E61-AEDA-73FD5863CE48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4D38CF1-A861-4886-87BC-709E53195AAF}"/>
              </a:ext>
            </a:extLst>
          </p:cNvPr>
          <p:cNvSpPr/>
          <p:nvPr/>
        </p:nvSpPr>
        <p:spPr>
          <a:xfrm>
            <a:off x="228601" y="228600"/>
            <a:ext cx="6235991" cy="6400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207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8103FE-A189-4445-ACF4-AA072D2E90C5}"/>
              </a:ext>
            </a:extLst>
          </p:cNvPr>
          <p:cNvSpPr/>
          <p:nvPr/>
        </p:nvSpPr>
        <p:spPr>
          <a:xfrm>
            <a:off x="1528987" y="1651000"/>
            <a:ext cx="3530599" cy="3530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6A68AD3-BF01-4864-808D-F0676207BB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27" y="236220"/>
            <a:ext cx="6238529" cy="63931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94876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  <p:bldP spid="16" grpId="0" animBg="1"/>
      <p:bldP spid="2" grpId="0"/>
      <p:bldP spid="3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DAB1BC3-798A-46F0-9360-0EA3765A379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E83A669-F745-4F33-B7D0-668FB3D206A0}"/>
              </a:ext>
            </a:extLst>
          </p:cNvPr>
          <p:cNvSpPr/>
          <p:nvPr/>
        </p:nvSpPr>
        <p:spPr>
          <a:xfrm>
            <a:off x="0" y="2274971"/>
            <a:ext cx="5854332" cy="2438400"/>
          </a:xfrm>
          <a:custGeom>
            <a:avLst/>
            <a:gdLst>
              <a:gd name="connsiteX0" fmla="*/ 0 w 5957548"/>
              <a:gd name="connsiteY0" fmla="*/ 0 h 2438400"/>
              <a:gd name="connsiteX1" fmla="*/ 5628307 w 5957548"/>
              <a:gd name="connsiteY1" fmla="*/ 0 h 2438400"/>
              <a:gd name="connsiteX2" fmla="*/ 5621391 w 5957548"/>
              <a:gd name="connsiteY2" fmla="*/ 26899 h 2438400"/>
              <a:gd name="connsiteX3" fmla="*/ 5547286 w 5957548"/>
              <a:gd name="connsiteY3" fmla="*/ 762000 h 2438400"/>
              <a:gd name="connsiteX4" fmla="*/ 5833926 w 5957548"/>
              <a:gd name="connsiteY4" fmla="*/ 2181777 h 2438400"/>
              <a:gd name="connsiteX5" fmla="*/ 5957548 w 5957548"/>
              <a:gd name="connsiteY5" fmla="*/ 2438400 h 2438400"/>
              <a:gd name="connsiteX6" fmla="*/ 0 w 5957548"/>
              <a:gd name="connsiteY6" fmla="*/ 2438400 h 243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7548" h="2438400">
                <a:moveTo>
                  <a:pt x="0" y="0"/>
                </a:moveTo>
                <a:lnTo>
                  <a:pt x="5628307" y="0"/>
                </a:lnTo>
                <a:lnTo>
                  <a:pt x="5621391" y="26899"/>
                </a:lnTo>
                <a:cubicBezTo>
                  <a:pt x="5572803" y="264343"/>
                  <a:pt x="5547286" y="510192"/>
                  <a:pt x="5547286" y="762000"/>
                </a:cubicBezTo>
                <a:cubicBezTo>
                  <a:pt x="5547286" y="1265617"/>
                  <a:pt x="5649352" y="1745394"/>
                  <a:pt x="5833926" y="2181777"/>
                </a:cubicBezTo>
                <a:lnTo>
                  <a:pt x="5957548" y="2438400"/>
                </a:lnTo>
                <a:lnTo>
                  <a:pt x="0" y="2438400"/>
                </a:lnTo>
                <a:close/>
              </a:path>
            </a:pathLst>
          </a:custGeom>
          <a:solidFill>
            <a:schemeClr val="bg1">
              <a:lumMod val="95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03E883-464A-4560-8C25-B6B84F97E3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130428"/>
            <a:ext cx="6629400" cy="1470025"/>
          </a:xfrm>
        </p:spPr>
        <p:txBody>
          <a:bodyPr>
            <a:normAutofit/>
          </a:bodyPr>
          <a:lstStyle/>
          <a:p>
            <a:pPr algn="l"/>
            <a:r>
              <a:rPr lang="en-US" sz="6000" dirty="0"/>
              <a:t>Curriculum Vitae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89D6A93-A8DA-45D2-AF14-E525A13B64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5428129" cy="1752600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tx1"/>
                </a:solidFill>
              </a:rPr>
              <a:t>Name of Presenter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1C68206-C005-4D28-B429-E07922648416}"/>
              </a:ext>
            </a:extLst>
          </p:cNvPr>
          <p:cNvSpPr/>
          <p:nvPr/>
        </p:nvSpPr>
        <p:spPr>
          <a:xfrm>
            <a:off x="6934200" y="990600"/>
            <a:ext cx="4876800" cy="48768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9518AE0B-2622-439F-9ABB-56D6E556A4D5}"/>
              </a:ext>
            </a:extLst>
          </p:cNvPr>
          <p:cNvSpPr/>
          <p:nvPr/>
        </p:nvSpPr>
        <p:spPr>
          <a:xfrm>
            <a:off x="6419850" y="381000"/>
            <a:ext cx="5905500" cy="5905500"/>
          </a:xfrm>
          <a:prstGeom prst="donut">
            <a:avLst>
              <a:gd name="adj" fmla="val 4547"/>
            </a:avLst>
          </a:prstGeom>
          <a:solidFill>
            <a:schemeClr val="bg1">
              <a:lumMod val="75000"/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C56F0852-75B8-4BD1-9FEF-B385FB59B9EA}"/>
              </a:ext>
            </a:extLst>
          </p:cNvPr>
          <p:cNvSpPr/>
          <p:nvPr/>
        </p:nvSpPr>
        <p:spPr>
          <a:xfrm>
            <a:off x="5559986" y="-599514"/>
            <a:ext cx="7295028" cy="7295028"/>
          </a:xfrm>
          <a:prstGeom prst="donut">
            <a:avLst>
              <a:gd name="adj" fmla="val 5137"/>
            </a:avLst>
          </a:prstGeom>
          <a:solidFill>
            <a:schemeClr val="bg1">
              <a:lumMod val="9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E7E5279-0FEA-4F10-8C53-5A799563C80E}"/>
              </a:ext>
            </a:extLst>
          </p:cNvPr>
          <p:cNvSpPr/>
          <p:nvPr/>
        </p:nvSpPr>
        <p:spPr>
          <a:xfrm>
            <a:off x="6053881" y="-122198"/>
            <a:ext cx="6637438" cy="6599198"/>
          </a:xfrm>
          <a:prstGeom prst="donut">
            <a:avLst>
              <a:gd name="adj" fmla="val 4146"/>
            </a:avLst>
          </a:prstGeom>
          <a:solidFill>
            <a:schemeClr val="bg1">
              <a:lumMod val="75000"/>
              <a:alpha val="6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E844D40-1C9D-48AF-B403-278EE00944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99983" y="23824"/>
            <a:ext cx="12184380" cy="2755392"/>
          </a:xfrm>
          <a:custGeom>
            <a:avLst/>
            <a:gdLst>
              <a:gd name="connsiteX0" fmla="*/ 11347009 w 12184380"/>
              <a:gd name="connsiteY0" fmla="*/ 0 h 2755392"/>
              <a:gd name="connsiteX1" fmla="*/ 12184380 w 12184380"/>
              <a:gd name="connsiteY1" fmla="*/ 0 h 2755392"/>
              <a:gd name="connsiteX2" fmla="*/ 12184380 w 12184380"/>
              <a:gd name="connsiteY2" fmla="*/ 787821 h 2755392"/>
              <a:gd name="connsiteX3" fmla="*/ 12121714 w 12184380"/>
              <a:gd name="connsiteY3" fmla="*/ 704019 h 2755392"/>
              <a:gd name="connsiteX4" fmla="*/ 11627272 w 12184380"/>
              <a:gd name="connsiteY4" fmla="*/ 209577 h 2755392"/>
              <a:gd name="connsiteX5" fmla="*/ 0 w 12184380"/>
              <a:gd name="connsiteY5" fmla="*/ 0 h 2755392"/>
              <a:gd name="connsiteX6" fmla="*/ 7267221 w 12184380"/>
              <a:gd name="connsiteY6" fmla="*/ 0 h 2755392"/>
              <a:gd name="connsiteX7" fmla="*/ 6986958 w 12184380"/>
              <a:gd name="connsiteY7" fmla="*/ 209577 h 2755392"/>
              <a:gd name="connsiteX8" fmla="*/ 5678433 w 12184380"/>
              <a:gd name="connsiteY8" fmla="*/ 2651239 h 2755392"/>
              <a:gd name="connsiteX9" fmla="*/ 5673174 w 12184380"/>
              <a:gd name="connsiteY9" fmla="*/ 2755392 h 2755392"/>
              <a:gd name="connsiteX10" fmla="*/ 0 w 12184380"/>
              <a:gd name="connsiteY10" fmla="*/ 2755392 h 2755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4380" h="2755392">
                <a:moveTo>
                  <a:pt x="11347009" y="0"/>
                </a:moveTo>
                <a:lnTo>
                  <a:pt x="12184380" y="0"/>
                </a:lnTo>
                <a:lnTo>
                  <a:pt x="12184380" y="787821"/>
                </a:lnTo>
                <a:lnTo>
                  <a:pt x="12121714" y="704019"/>
                </a:lnTo>
                <a:cubicBezTo>
                  <a:pt x="11973046" y="523874"/>
                  <a:pt x="11807417" y="358245"/>
                  <a:pt x="11627272" y="209577"/>
                </a:cubicBezTo>
                <a:close/>
                <a:moveTo>
                  <a:pt x="0" y="0"/>
                </a:moveTo>
                <a:lnTo>
                  <a:pt x="7267221" y="0"/>
                </a:lnTo>
                <a:lnTo>
                  <a:pt x="6986958" y="209577"/>
                </a:lnTo>
                <a:cubicBezTo>
                  <a:pt x="6266380" y="804251"/>
                  <a:pt x="5778054" y="1670289"/>
                  <a:pt x="5678433" y="2651239"/>
                </a:cubicBezTo>
                <a:lnTo>
                  <a:pt x="5673174" y="2755392"/>
                </a:lnTo>
                <a:lnTo>
                  <a:pt x="0" y="2755392"/>
                </a:lnTo>
                <a:close/>
              </a:path>
            </a:pathLst>
          </a:cu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8D4C3680-F5D5-4A99-A8E6-F0025886ABAF}"/>
              </a:ext>
            </a:extLst>
          </p:cNvPr>
          <p:cNvSpPr/>
          <p:nvPr/>
        </p:nvSpPr>
        <p:spPr>
          <a:xfrm>
            <a:off x="7315200" y="990600"/>
            <a:ext cx="961760" cy="950283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42AE63E-84F9-4BC4-AA8F-8D9277A4E378}"/>
              </a:ext>
            </a:extLst>
          </p:cNvPr>
          <p:cNvSpPr/>
          <p:nvPr/>
        </p:nvSpPr>
        <p:spPr>
          <a:xfrm>
            <a:off x="10138408" y="5188471"/>
            <a:ext cx="1607468" cy="1588286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5160FA4-1ADC-44EB-8029-8628CCEBC741}"/>
              </a:ext>
            </a:extLst>
          </p:cNvPr>
          <p:cNvSpPr/>
          <p:nvPr/>
        </p:nvSpPr>
        <p:spPr>
          <a:xfrm>
            <a:off x="82203" y="4434755"/>
            <a:ext cx="961760" cy="950283"/>
          </a:xfrm>
          <a:prstGeom prst="ellipse">
            <a:avLst/>
          </a:prstGeom>
          <a:solidFill>
            <a:schemeClr val="bg1">
              <a:alpha val="25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98C07C3-FDFC-4596-B40B-22B8BB929D15}"/>
              </a:ext>
            </a:extLst>
          </p:cNvPr>
          <p:cNvCxnSpPr/>
          <p:nvPr/>
        </p:nvCxnSpPr>
        <p:spPr>
          <a:xfrm>
            <a:off x="2774197" y="4800600"/>
            <a:ext cx="303493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8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/>
      <p:bldP spid="5" grpId="0" build="p"/>
      <p:bldP spid="6" grpId="0" animBg="1"/>
      <p:bldP spid="9" grpId="0" animBg="1"/>
      <p:bldP spid="10" grpId="0" animBg="1"/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9695a6e1cebd1595264bf2f06d753a5921d6d3c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1814</TotalTime>
  <Words>1504</Words>
  <Application>Microsoft Office PowerPoint</Application>
  <PresentationFormat>Widescreen</PresentationFormat>
  <Paragraphs>428</Paragraphs>
  <Slides>62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Arial Black</vt:lpstr>
      <vt:lpstr>Arial Rounded MT Bold</vt:lpstr>
      <vt:lpstr>Calibri</vt:lpstr>
      <vt:lpstr>Franklin Gothic Medium Cond</vt:lpstr>
      <vt:lpstr>Modern Love</vt:lpstr>
      <vt:lpstr>Times New Roman</vt:lpstr>
      <vt:lpstr>Tw Cen MT Condensed Extra Bold</vt:lpstr>
      <vt:lpstr>blank</vt:lpstr>
      <vt:lpstr>Essentials</vt:lpstr>
      <vt:lpstr>Your Presentation Title</vt:lpstr>
      <vt:lpstr>Your Presentation Title Here</vt:lpstr>
      <vt:lpstr>Your Presentation Title Here</vt:lpstr>
      <vt:lpstr>Title of Your Presentation</vt:lpstr>
      <vt:lpstr>Title of your Presentation</vt:lpstr>
      <vt:lpstr>Your Presentation Title Here</vt:lpstr>
      <vt:lpstr>Curriculum Vitae</vt:lpstr>
      <vt:lpstr>Curriculum Vitae</vt:lpstr>
      <vt:lpstr>Presentation Title Here</vt:lpstr>
      <vt:lpstr>Title of your Presentation</vt:lpstr>
      <vt:lpstr>Title of your Presentation</vt:lpstr>
      <vt:lpstr>3 Agenda Points</vt:lpstr>
      <vt:lpstr>3 Agenda Points</vt:lpstr>
      <vt:lpstr>3 Agenda Points</vt:lpstr>
      <vt:lpstr>Agenda Slide (Editable)</vt:lpstr>
      <vt:lpstr>Presentation Agenda</vt:lpstr>
      <vt:lpstr>4 Agenda Points</vt:lpstr>
      <vt:lpstr>4 Agenda Points</vt:lpstr>
      <vt:lpstr>4 Agenda Points</vt:lpstr>
      <vt:lpstr>4 Agenda Points</vt:lpstr>
      <vt:lpstr>4 Agenda Points</vt:lpstr>
      <vt:lpstr>4 Agenda Points</vt:lpstr>
      <vt:lpstr>5 Agenda Points</vt:lpstr>
      <vt:lpstr>Our next move</vt:lpstr>
      <vt:lpstr>5 Agenda Points</vt:lpstr>
      <vt:lpstr>5 Agenda Points</vt:lpstr>
      <vt:lpstr>5 Agenda Points</vt:lpstr>
      <vt:lpstr>5 Agenda Points</vt:lpstr>
      <vt:lpstr>5 Point Strategy Agenda</vt:lpstr>
      <vt:lpstr>5 Agenda Items with Icons</vt:lpstr>
      <vt:lpstr>6 Agenda Points</vt:lpstr>
      <vt:lpstr>7 Agenda Points</vt:lpstr>
      <vt:lpstr>8 Agenda Points</vt:lpstr>
      <vt:lpstr>9 Agenda Items</vt:lpstr>
      <vt:lpstr>10 Agenda Items</vt:lpstr>
      <vt:lpstr>Achieving the vision</vt:lpstr>
      <vt:lpstr>Vision/ Mission Statement</vt:lpstr>
      <vt:lpstr>Vision Statement</vt:lpstr>
      <vt:lpstr>Mission Statement</vt:lpstr>
      <vt:lpstr>Q &amp; A Session</vt:lpstr>
      <vt:lpstr>Q &amp; A Session</vt:lpstr>
      <vt:lpstr>Q &amp; A Session</vt:lpstr>
      <vt:lpstr>Q &amp; A Session</vt:lpstr>
      <vt:lpstr>Q &amp; A Session</vt:lpstr>
      <vt:lpstr>Quote</vt:lpstr>
      <vt:lpstr>Quote</vt:lpstr>
      <vt:lpstr>Quote</vt:lpstr>
      <vt:lpstr>Quote</vt:lpstr>
      <vt:lpstr>Quote</vt:lpstr>
      <vt:lpstr>Long Quote</vt:lpstr>
      <vt:lpstr>Thank You</vt:lpstr>
      <vt:lpstr>Thank You</vt:lpstr>
      <vt:lpstr>Thank You</vt:lpstr>
      <vt:lpstr>Thank You</vt:lpstr>
      <vt:lpstr>THANK YOU</vt:lpstr>
      <vt:lpstr>Contact Us</vt:lpstr>
      <vt:lpstr>Thank You</vt:lpstr>
      <vt:lpstr>Thank you! Our Contact Details</vt:lpstr>
      <vt:lpstr>Thank You</vt:lpstr>
      <vt:lpstr>THANK YOU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Essential 3D diagrams bundle - 14800 &gt;&gt; A collection of 3D diagrams that can be used for creatively representing &gt;&gt; textual content &gt;&gt;</dc:title>
  <dc:creator>Arte R</dc:creator>
  <cp:lastModifiedBy>Arte Ramgopal</cp:lastModifiedBy>
  <cp:revision>344</cp:revision>
  <dcterms:created xsi:type="dcterms:W3CDTF">2011-08-25T05:54:28Z</dcterms:created>
  <dcterms:modified xsi:type="dcterms:W3CDTF">2021-03-15T05:36:43Z</dcterms:modified>
</cp:coreProperties>
</file>